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4A683-C155-44B1-B89E-F0BB55ED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314BD-A201-4333-BD5D-348591A3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14DD9-E6A6-422E-9AA0-028D1D20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F9ADD-482B-41E0-9404-3C6D3D4F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3F0B5-81A5-4A60-BDBF-FCE1C633F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E80D1-F536-431F-935F-83D059AE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54486-ED3D-4393-9006-8E93AA1A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8FF8E-D6FF-4B8B-A5F7-99264950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531D-1B5D-433D-AC1A-05297797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65B06-0606-480A-AA28-7E2846BD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9AD3F-07FD-43C3-BBA9-460E7D2D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16" Type="http://schemas.openxmlformats.org/officeDocument/2006/relationships/tags" Target="../tags/tag474.xml" /><Relationship Id="rId17" Type="http://schemas.openxmlformats.org/officeDocument/2006/relationships/tags" Target="../tags/tag475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12" Type="http://schemas.openxmlformats.org/officeDocument/2006/relationships/tags" Target="../tags/tag513.xml" /><Relationship Id="rId13" Type="http://schemas.openxmlformats.org/officeDocument/2006/relationships/tags" Target="../tags/tag514.xml" /><Relationship Id="rId14" Type="http://schemas.openxmlformats.org/officeDocument/2006/relationships/tags" Target="../tags/tag515.xml" /><Relationship Id="rId15" Type="http://schemas.openxmlformats.org/officeDocument/2006/relationships/tags" Target="../tags/tag516.xml" /><Relationship Id="rId16" Type="http://schemas.openxmlformats.org/officeDocument/2006/relationships/tags" Target="../tags/tag517.xml" /><Relationship Id="rId17" Type="http://schemas.openxmlformats.org/officeDocument/2006/relationships/tags" Target="../tags/tag518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7.xml" /><Relationship Id="rId11" Type="http://schemas.openxmlformats.org/officeDocument/2006/relationships/tags" Target="../tags/tag528.xml" /><Relationship Id="rId12" Type="http://schemas.openxmlformats.org/officeDocument/2006/relationships/tags" Target="../tags/tag529.xml" /><Relationship Id="rId13" Type="http://schemas.openxmlformats.org/officeDocument/2006/relationships/tags" Target="../tags/tag530.xml" /><Relationship Id="rId2" Type="http://schemas.openxmlformats.org/officeDocument/2006/relationships/tags" Target="../tags/tag519.xml" /><Relationship Id="rId3" Type="http://schemas.openxmlformats.org/officeDocument/2006/relationships/tags" Target="../tags/tag520.xml" /><Relationship Id="rId4" Type="http://schemas.openxmlformats.org/officeDocument/2006/relationships/tags" Target="../tags/tag521.xml" /><Relationship Id="rId5" Type="http://schemas.openxmlformats.org/officeDocument/2006/relationships/tags" Target="../tags/tag522.xml" /><Relationship Id="rId6" Type="http://schemas.openxmlformats.org/officeDocument/2006/relationships/tags" Target="../tags/tag523.xml" /><Relationship Id="rId7" Type="http://schemas.openxmlformats.org/officeDocument/2006/relationships/tags" Target="../tags/tag524.xml" /><Relationship Id="rId8" Type="http://schemas.openxmlformats.org/officeDocument/2006/relationships/tags" Target="../tags/tag525.xml" /><Relationship Id="rId9" Type="http://schemas.openxmlformats.org/officeDocument/2006/relationships/tags" Target="../tags/tag5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9.xml" /><Relationship Id="rId11" Type="http://schemas.openxmlformats.org/officeDocument/2006/relationships/tags" Target="../tags/tag540.xml" /><Relationship Id="rId12" Type="http://schemas.openxmlformats.org/officeDocument/2006/relationships/tags" Target="../tags/tag541.xml" /><Relationship Id="rId13" Type="http://schemas.openxmlformats.org/officeDocument/2006/relationships/tags" Target="../tags/tag542.xml" /><Relationship Id="rId14" Type="http://schemas.openxmlformats.org/officeDocument/2006/relationships/tags" Target="../tags/tag543.xml" /><Relationship Id="rId15" Type="http://schemas.openxmlformats.org/officeDocument/2006/relationships/tags" Target="../tags/tag544.xml" /><Relationship Id="rId16" Type="http://schemas.openxmlformats.org/officeDocument/2006/relationships/tags" Target="../tags/tag545.xml" /><Relationship Id="rId17" Type="http://schemas.openxmlformats.org/officeDocument/2006/relationships/tags" Target="../tags/tag546.xml" /><Relationship Id="rId18" Type="http://schemas.openxmlformats.org/officeDocument/2006/relationships/tags" Target="../tags/tag547.xml" /><Relationship Id="rId19" Type="http://schemas.openxmlformats.org/officeDocument/2006/relationships/tags" Target="../tags/tag548.xml" /><Relationship Id="rId2" Type="http://schemas.openxmlformats.org/officeDocument/2006/relationships/tags" Target="../tags/tag531.xml" /><Relationship Id="rId20" Type="http://schemas.openxmlformats.org/officeDocument/2006/relationships/tags" Target="../tags/tag549.xml" /><Relationship Id="rId21" Type="http://schemas.openxmlformats.org/officeDocument/2006/relationships/tags" Target="../tags/tag550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Relationship Id="rId9" Type="http://schemas.openxmlformats.org/officeDocument/2006/relationships/tags" Target="../tags/tag5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9.xml" /><Relationship Id="rId11" Type="http://schemas.openxmlformats.org/officeDocument/2006/relationships/tags" Target="../tags/tag560.xml" /><Relationship Id="rId12" Type="http://schemas.openxmlformats.org/officeDocument/2006/relationships/tags" Target="../tags/tag561.xml" /><Relationship Id="rId13" Type="http://schemas.openxmlformats.org/officeDocument/2006/relationships/tags" Target="../tags/tag562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tags" Target="../tags/tag5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63.xml" /><Relationship Id="rId3" Type="http://schemas.openxmlformats.org/officeDocument/2006/relationships/tags" Target="../tags/tag564.xml" /><Relationship Id="rId4" Type="http://schemas.openxmlformats.org/officeDocument/2006/relationships/tags" Target="../tags/tag5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2067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社交媒体招聘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社交媒体招聘的优势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社交媒体招聘的策略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社交媒体招聘的技巧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社交媒体招聘的风险与防范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社交媒体招聘的未来发展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社交媒体招聘的优势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扩大招聘范围</a:t>
            </a:r>
            <a:endParaRPr lang="zh-CN" altLang="en-US"/>
          </a:p>
        </p:txBody>
      </p:sp>
      <p:sp>
        <p:nvSpPr>
          <p:cNvPr id="10513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社交媒体覆盖面广，可以接触到更多的人群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社交媒体可以接触到各种行业的人才，增加招聘的灵活性和多样性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社交媒体可以实时更新招聘信息，提高招聘效率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社交媒体可以跨越地域限制，招聘范围不再局限于本地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降低招聘成本</a:t>
            </a:r>
            <a:endParaRPr lang="zh-CN" altLang="en-US"/>
          </a:p>
        </p:txBody>
      </p:sp>
      <p:sp>
        <p:nvSpPr>
          <p:cNvPr id="10514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社交媒体招聘可以通过大数据和人工智能技术进行精准匹配，提高了招聘成功率，从而降低了招聘成本。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社交媒体招聘可以通过网络平台进行，节省了传统招聘所需的场地、人力等费用。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社交媒体招聘可以覆盖更广泛的人群，提高了招聘效率，从而降低了招聘成本。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社交媒体招聘可以实时更新招聘信息，提高了招聘信息的传播速度，从而降低了招聘成本。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提高招聘效率</a:t>
            </a:r>
            <a:endParaRPr lang="zh-CN" altLang="en-US"/>
          </a:p>
        </p:txBody>
      </p:sp>
      <p:sp>
        <p:nvSpPr>
          <p:cNvPr id="105154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4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54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覆盖面广：社交媒体可以覆盖全球范围内的潜在候选人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5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实时互动：招聘者和候选人可以通过社交媒体进行实时互动，提高沟通效率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5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精准匹配：社交媒体可以根据用户的兴趣和行为进行精准匹配，提高招聘成功率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6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降低成本：社交媒体招聘相比传统招聘方式，可以降低招聘成本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提升企业形象</a:t>
            </a:r>
            <a:endParaRPr lang="zh-CN" altLang="en-US"/>
          </a:p>
        </p:txBody>
      </p:sp>
      <p:sp>
        <p:nvSpPr>
          <p:cNvPr id="10516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社交媒体招聘可以扩大企业的知名度和影响力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通过社交媒体招聘，企业可以展示自己的文化和价值观，吸引更多优秀的候选人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社交媒体招聘可以让企业与候选人进行实时互动，提高招聘效率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社交媒体招聘可以让企业更好地了解候选人的背景和经验，提高招聘质量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社交媒体招聘的策略</a:t>
            </a:r>
            <a:endParaRPr lang="zh-CN" altLang="en-US"/>
          </a:p>
        </p:txBody>
      </p:sp>
      <p:sp>
        <p:nvSpPr>
          <p:cNvPr id="10516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确定招聘目标</a:t>
            </a:r>
            <a:endParaRPr lang="zh-CN" altLang="en-US"/>
          </a:p>
        </p:txBody>
      </p:sp>
      <p:sp>
        <p:nvSpPr>
          <p:cNvPr id="10524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制定招聘计划，包括招聘时间、预算等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明确招聘岗位的需求和职责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确定招聘渠道，如社交媒体平台、招聘网站等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设定招聘目标，如招聘人数、质量等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选择合适的社交媒体平台</a:t>
            </a:r>
            <a:endParaRPr lang="zh-CN" altLang="en-US"/>
          </a:p>
        </p:txBody>
      </p:sp>
      <p:sp>
        <p:nvSpPr>
          <p:cNvPr id="10525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5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根据目标受众选择平台：了解目标受众的社交媒体使用习惯，选择合适的平台进行招聘。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考虑平台特性：根据平台的特性和优势，选择合适的平台进行招聘。例如，LinkedIn适合招聘专业人士，Facebook适合招聘年轻一代。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制定内容策略：根据平台的特点和受众需求，制定合适的内容策略，提高招聘效果。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监测和评估：监测招聘效果，评估各个平台的效果，以便调整策略。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制定招聘计划和预算</a:t>
            </a:r>
            <a:endParaRPr lang="zh-CN" altLang="en-US"/>
          </a:p>
        </p:txBody>
      </p:sp>
      <p:sp>
        <p:nvSpPr>
          <p:cNvPr id="1052610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2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4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6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设定招聘时间：根据招聘需求和市场情况，制定合理的招聘时间表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8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0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2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4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确定招聘目标：明确招聘职位、人数、技能要求等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2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8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0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2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制定招聘渠道：选择合适的社交媒体平台，如LinkedIn、Facebook等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34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6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8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0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预算规划：根据招聘渠道、招聘时间等因素，制定合理的招聘预算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42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4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6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8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效果评估：对招聘结果进行评估，以便调整招聘策略和预算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发布招聘信息</a:t>
            </a:r>
            <a:endParaRPr lang="zh-CN" altLang="en-US"/>
          </a:p>
        </p:txBody>
      </p:sp>
      <p:sp>
        <p:nvSpPr>
          <p:cNvPr id="10526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6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利用图片和视频吸引求职者的注意力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定期更新招聘信息，保持活跃度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选择合适的社交媒体平台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制定吸引人的招聘广告文案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1" name=""/>
        <p:cNvGrpSpPr/>
        <p:nvPr/>
      </p:nvGrpSpPr>
      <p:grpSpPr>
        <a:xfrm>
          <a:off x="0" y="0"/>
          <a:ext cx="0" cy="0"/>
        </a:xfrm>
      </p:grpSpPr>
      <p:sp>
        <p:nvSpPr>
          <p:cNvPr id="10527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社交媒体招聘的技巧</a:t>
            </a:r>
            <a:endParaRPr lang="zh-CN" altLang="en-US"/>
          </a:p>
        </p:txBody>
      </p:sp>
      <p:sp>
        <p:nvSpPr>
          <p:cNvPr id="10527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https://d.book118.com/248112067114006024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0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6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社交媒体招聘</vt:lpstr>
      <vt:lpstr>目录</vt:lpstr>
      <vt:lpstr>添加章节标题</vt:lpstr>
      <vt:lpstr>社交媒体招聘的优势</vt:lpstr>
      <vt:lpstr>扩大招聘范围</vt:lpstr>
      <vt:lpstr>降低招聘成本</vt:lpstr>
      <vt:lpstr>提高招聘效率</vt:lpstr>
      <vt:lpstr>提升企业形象</vt:lpstr>
      <vt:lpstr>社交媒体招聘的策略</vt:lpstr>
      <vt:lpstr>确定招聘目标</vt:lpstr>
      <vt:lpstr>选择合适的社交媒体平台</vt:lpstr>
      <vt:lpstr>制定招聘计划和预算</vt:lpstr>
      <vt:lpstr>发布招聘信息</vt:lpstr>
      <vt:lpstr>社交媒体招聘的技巧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2024-09-01T00:33:39.147</cp:lastPrinted>
  <dcterms:created xsi:type="dcterms:W3CDTF">2024-08-31T16:33:39Z</dcterms:created>
  <dcterms:modified xsi:type="dcterms:W3CDTF">2024-08-31T16:33:42Z</dcterms:modified>
</cp:coreProperties>
</file>