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1AD6F-E537-4EDC-810B-B06B7BADD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7503C-1EDD-41CF-BC7A-E6449AD8D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3142D-6760-4082-AA39-E3E374D8D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507CB-8D01-412C-B02B-9060DECA4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DC588-48E6-4DE4-8D98-E4D329A55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4AC547-7401-4F92-8922-A97DC63DD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F83A9-4B84-4FC3-8F85-753ED12EF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6137A-B74E-47E2-B0E9-BD22C0DC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EBAA5-3852-4123-8554-A0A70C29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F91AF-340F-485D-9724-B19EF53A6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9FF0E-5613-43D1-8D0F-8873E8D84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1210106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人资专员职业生涯规划与管理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24955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职业生涯规划基本概念与意义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人资专员岗位职责与能力要求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制定合理职业发展规划方案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自我管理技能提升途径探讨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拓展职业发展空间，实现多元化发展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职业生涯规划基本概念与意义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指个人在职业发展中设定的目标、计划和行动，以达到自我实现和职业成功。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通过规划和学习，提高个人技能和知识，从而在职场中更具竞争力。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根据个人兴趣和价值观，选择适合的职业和发展方向，实现个人价值。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职业生涯规划定义及作用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3" r="136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促进企业人才梯队建设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个人职业生涯规划有助于企业建立完善的人才梯队，确保企业长远发展。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个人职业发展与企业目标契合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个人职业生涯规划应与企业发展战略相结合，实现共同发展。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提升员工满意度和忠诚度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企业通过满足员工职业发展需求，提高员工满意度和忠诚度，降低人员流失率。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个人与企业双赢关系构建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关注所在行业的发展动态和技术革新，了解行业对人才的需求变化，适时调整职业规划。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根据行业发展趋势，积极寻找新的就业机会，如跨界发展、新兴行业等。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多元化就业机会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培养跨界技能和综合素质，提高职业适应能力，以应对不断变化的职场环境。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提升职业适应能力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行业发展趋势及就业前景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人资专员岗位职责与能力要求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负责职位发布、简历筛选、面试安排及入职流程办理等工作。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招聘与入职管理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协助制定培训计划，组织培训活动，跟进员工个人发展。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参与薪酬福利政策制定，负责员工薪资核算、社保公积金办理等工作。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薪酬福利管理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处理员工咨询、投诉，组织员工活动，维护良好的员工关系。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员工关系维护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岗位职责梳理与解读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98899" y="4348782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434289" y="4695949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19694" y="4655430"/>
            <a:ext cx="381761" cy="447579"/>
            <a:chOff x="9119694" y="4655430"/>
            <a:chExt cx="381761" cy="447579"/>
          </a:xfrm>
        </p:grpSpPr>
        <p:sp>
          <p:nvSpPr>
            <p:cNvPr id="18" name="Freeform 18"/>
            <p:cNvSpPr/>
            <p:nvPr/>
          </p:nvSpPr>
          <p:spPr>
            <a:xfrm>
              <a:off x="9193893" y="4655430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19694" y="4658096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0"/>
            </a:xfrm>
            <a:custGeom>
              <a:rect l="l" t="t" r="r" b="b"/>
              <a:pathLst>
                <a:path w="11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67036" y="1586060"/>
            <a:ext cx="17811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61308" y="1962862"/>
            <a:ext cx="2295525" cy="1095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学习人力资源管理、劳动法律法规等专业知识，提升业务素养。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3571" y="4932679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技能培训与认证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4942" y="5279767"/>
            <a:ext cx="2295525" cy="1084229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参加招聘、培训、薪酬福利等方面的技能培训，获取相关证书。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266388" y="1342620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行业动态关注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275012" y="1665025"/>
            <a:ext cx="2301549" cy="98163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关注人力资源行业动态，了解最新理念、技术和工具，拓宽视野。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1570" y="424724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770193" y="4610564"/>
            <a:ext cx="2295525" cy="1047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积极参与项目实践，不断总结经验教训，提升解决实际问题的能力。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核心技能提升途径探讨</a:t>
              </a:r>
            </a:p>
          </p:txBody>
        </p:sp>
      </p:grpSp>
      <p:sp>
        <p:nvSpPr>
          <p:cNvPr id="54" name="Freeform 54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了解业务需求，为直线经理提供人力资源支持，共同推动业务发展。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与直线经理协作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与员工沟通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倾听员工需求，解答疑问，传递公司政策，提高员工满意度和忠诚度。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与其他部门保持良好沟通，协同处理人力资源问题，提高工作效率。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与招聘、培训、薪酬福利等供应商沟通合作，确保服务质量和效果。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沟通协作能力在岗位中体现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制定合理职业发展规划方案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熟悉人力资源基础工作，掌握招聘、培训、薪酬等模块的基本操作流程，积累一定实践经验。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考取人力资源管理师证书，提升专业素养，逐步向人力资源主管或经理岗位晋升，参与制定并执行人力资源策略。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625" r="20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成为企业人力资源部门的核心骨干，参与企业战略决策，引领企业人力资源管理创新，提升企业的核心竞争力。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明确短期、中期、长期目标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参加专业培训课程，阅读行业权威书籍和期刊，关注最新的人力资源管理理念和技术，与同行交流分享经验。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积极参与企业的人力资源项目，争取更多的实践机会，了解不同模块的操作流程，提高自己的业务能力。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寻找经验丰富的人力资源从业者作为导师，向其请教和学习，获得实用的职业建议和发展指导。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导师计划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定期对自己的学习和实践成果进行评估，总结经验教训，及时调整行动计划，确保目标的顺利实现。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制定可行性行动计划并持续跟进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https://d.book118.com/248112101064006025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2024-09-02T04:04:07.966</cp:lastPrinted>
  <dcterms:created xsi:type="dcterms:W3CDTF">2024-09-01T20:04:07Z</dcterms:created>
  <dcterms:modified xsi:type="dcterms:W3CDTF">2024-09-01T20:04:09Z</dcterms:modified>
</cp:coreProperties>
</file>