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4F01CD-149E-40B0-9F8D-B9AED8E90A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5FE928-DCE9-4FD6-921A-AB9B4F70A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3BF2A6-BB36-40B0-AB1E-4A929A75E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DC3406-2182-4995-93AF-EB61E009B7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35788B-6C68-46A3-B77E-1A8744A45F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77DD49-B3E8-4700-9D36-BDAEEACE84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055A13-0A06-49CE-952D-738B5C833B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EC93F9-0336-407E-A5ED-82B1C0114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87C1D-0691-4F85-B955-88A3EAE550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63FEF-9144-4759-986E-34FBC8390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0E0C8-825F-4EF7-8212-F7EDC9D83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13114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智慧医疗解决方案的医生协同合作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智慧医疗背景与现状</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医生协同合作基础与模式</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智慧医疗解决方案中医生协同合作实现路径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面临的挑战与问题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改进策略与建议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智慧医疗背景与现状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智慧医疗概念</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发展趋势</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智慧医疗概念及发展趋势</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智慧医疗是指通过运用现代信息技术和通信技术，实现医疗资源的优化配置和医疗服务模式的创新，提高医疗服务效率和质量。</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随着人工智能、大数据等技术的不断发展，智慧医疗将呈现以下趋势：个性化医疗服务、远程医疗服务、智能化诊疗服务、医疗数据共享与应用等。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国内应用现状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我国智慧医疗发展迅速，已广泛应用于电子病历、远程医疗、移动医疗、医疗大数据等领域。同时，政府也出台了一系列政策措施，推动智慧医疗的发展和应用。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国外应用现状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国外智慧医疗发展较早，已形成了较为完善的智慧医疗体系。例如，美国通过运用大数据和人工智能技术，实现了精准医疗和个性化治疗；欧洲则注重跨境医疗合作和数据共享，推动智慧医疗的国际化发展。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470" r="3147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国内外智慧医疗应用现状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91" r="1649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提高医疗服务效率</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提升医疗服务质量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推动医学研究和创新</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通过医生协同合作，可以实现医疗资源的优化配置和共享，减少重复检查和治疗，提高医疗服务效率。</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医生协同合作可以促进医生之间的交流和合作，共同制定治疗方案和手术计划，提高医疗服务质量和安全性。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医生协同合作可以促进医学研究和创新，推动医学领域的发展和进步。同时，医生之间的合作也可以促进医学知识的传播和普及。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医生协同合作在智慧医疗中重要性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医生协同合作基础与模式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320" r="332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医生协同合作是指不同专业领域的医生在智慧医疗解决方案的框架下，通过有效的沟通、协调和合作，共同为患者提供全面、连续、高效的医疗服务。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医生协同合作有助于提高医疗服务的整体质量和效率，减少医疗差错和纠纷，增强患者对医疗团队的信任感和满意度。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医生协同合作定义及意义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医联体模式下的协同合作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通过构建医联体，整合和优化医疗资源，实现医生在不同医疗机构之间的协同合作和资源共享。</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以患者为中心的协同合作模式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围绕患者的具体病情和需求，组建多学科协作团队，共同制定治疗方案和提供医疗服务。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基于智慧医疗平台的协同合作模式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利用智慧医疗平台的信息共享、远程会诊、在线交流等功能，促进医生之间的沟通和协作。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常见医生协同合作模式分析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某三甲医院通过建立多学科协作团队，成功救治了一名复杂疾病患者。该团队由心血管内科、神经内科、影像科等多个科室的医生组成，共同制定了个性化的治疗方案，并进行了紧密的配合和协作。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某智慧医疗平台通过远程会诊功能，实现了不同地区的医生之间的协同合作。一名偏远地区的患者通过该平台上传了病历资料和检查结果，得到了多位专家的联合会诊和治疗建议。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启示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医生协同合作需要打破传统医疗模式的束缚，充分利用现代科技手段，构建高效、便捷的协同合作机制和平台。同时，医生之间需要建立相互信任、尊重和支持的良好关系，共同为患者提供更加优质的医疗服务。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优秀案例分享与启示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智慧医疗解决方案中医生协同合作实现路径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搭建高效沟通平台，促进信息交流共享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构建医生间即时通讯系统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通过在线聊天、语音通话、视频会议等方式，实现医生间的实时沟通，提高沟通效率。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建立患者信息共享平台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整合患者的电子病历、影像资料、实验室检查结果等信息，方便医生快速了解患者病情，为协同治疗提供数据支持。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推广远程医疗协作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利用远程医疗技术，实现不同地域、不同专业医生间的远程会诊、病例讨论等协作活动，打破地域限制，提高医疗资源的利用效率。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制定标准化操作流程，提升团队协作效率</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明确医生在协同治疗过程中的职责和权限，规范诊疗行为，确保医疗安全。</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针对复杂疾病和疑难病例，组建多学科协作团队，制定个性化治疗方案，提高治疗效果。</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对患者从接诊到治疗结束的整个过程进行流程化管理，确保患者在不同医生间的转诊、交接等环节顺畅进行。</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制定协同诊疗规范</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建立多学科协作机制</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实施患者管理流程化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https://d.book118.com/248113114023006030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2024-09-06T09:14:47.932</cp:lastPrinted>
  <dcterms:created xsi:type="dcterms:W3CDTF">2024-09-06T01:14:47Z</dcterms:created>
  <dcterms:modified xsi:type="dcterms:W3CDTF">2024-09-06T01:14:50Z</dcterms:modified>
</cp:coreProperties>
</file>