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D37F5-DE69-48A1-8321-40D6C4DC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4D092-2829-4108-9AD0-E8F7A63D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A1DC7-063E-456A-9ED1-95D9F3CB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37747-21FB-4794-9671-920AFF56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00DA3-4FBE-405B-8EBF-255EB337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3FD1C-4ED2-4DA0-BD96-65F54191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1E9E2-886E-40B2-9002-5A6FBE34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02B52-E653-4B97-BD75-F7A320C0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021DB-BC08-48E0-AF79-1CCE9201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8F1A-7AB8-4060-8695-C40840CC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63A3A-BCD9-4B2A-8ECE-B537EF7D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4077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低血糖是指血液中的葡萄糖水平过低，无法满足身体的能量需求。对于老年人而言，低血糖通常发生在空腹或饮食不足的情况下。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老年人低血糖的症状可能包括出汗、颤抖、心慌、头晕、无力、饥饿感、视力模糊、行为异常等。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14" r="283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24" r="218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老年人低血糖的常见病因包括胰岛素分泌过多、饮食不当、药物影响等。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老年人低血糖的风险因素包括糖尿病、营养不良、肝肾功能不全、肠胃吸收不良等。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低血糖可能导致老年人出现急性心脑血管事件，如心肌梗死、脑卒中等，严重时甚至可能危及生命。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低血糖可能导致老年人出现认知功能障碍、情绪波动等问题，影响生活质量。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老年低血糖患者的护理原则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老年低血糖患者应定期监测血糖，以便及时发现血糖异常情况，调整治疗方案。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自我血糖监测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鼓励老年患者学会自我血糖监测，了解自身血糖波动情况，为医生调整治疗方案提供依据。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0" r="8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为老年低血糖患者提供均衡的饮食，保证摄入足够的营养素，以满足身体需求。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适当控制碳水化合物的摄入量，避免餐后血糖过高引起低血糖反应。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适当运动与休息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鼓励老年低血糖患者进行适度的运动，增强体质，提高免疫力。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合理休息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保证充足的睡眠时间，避免过度疲劳，有助于预防低血糖反应。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关注老年低血糖患者的心理健康，给予必要的心理疏导和支持，帮助他们克服焦虑、抑郁等情绪问题。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鼓励家属给予老年低血糖患者关爱和支持，共同营造良好的家庭氛围，提高患者的生活质量。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https://d.book118.com/248114077141006040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2024-09-19T13:44:22.598</cp:lastPrinted>
  <dcterms:created xsi:type="dcterms:W3CDTF">2024-09-19T05:44:22Z</dcterms:created>
  <dcterms:modified xsi:type="dcterms:W3CDTF">2024-09-19T05:44:24Z</dcterms:modified>
</cp:coreProperties>
</file>