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FF950-6E48-47E8-B9E4-DFDC2824F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44664-38DF-4577-BBF4-15ABD7E1E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1D579-58AC-4B44-B6E1-5119332DF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EEB90-215C-4A19-AB9E-739D99C4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FC5097-C5B6-4B3A-8391-88946CBEA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A6A22C-BCCB-42B8-ADFE-C22DA2C76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B87FF2-12AC-4B07-BFC7-395210162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C6849-9F58-4E7E-AAC9-8A2CE1692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E0382-9D9C-42C6-BC41-8696D2670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37DE4-9AA7-4273-A5CB-F03891C24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0C754-9CD0-4A49-ACD5-5F1F9A38D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17002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增强个人领导力的核心原则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领导力概念及重要性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自我认知与提升策略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沟通技巧与团队建设能力培养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决策能力锻炼及优化途径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创新思维与解决问题能力训练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总结：持续学习，不断提升领导力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领导力定义与内涵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领导力是一种影响力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通过个人魅力、专业知识、沟通技巧等手段，影响他人实现共同目标。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领导力涵盖多个方面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包括决策能力、沟通能力、团队协作能力、创新能力等。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领导力与权力不同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领导力并非单纯依靠职位或权力，而是建立在信任、尊重和合作基础之上。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优秀领导者能够清晰地阐述组织或团队的愿景和目标，激发员工的共鸣和热情。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明确的愿景和目标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领导者对组织或团队的未来负有重大责任，必须具备强烈的责任感和使命感。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强烈的责任感和使命感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领导者需要善于倾听、理解和表达，以协调各方利益；同时，在关键时刻要能够果断决策，引领团队前进。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卓越的沟通能力和决策能力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优秀领导者懂得如何激励员工，发掘员工的潜力，并为员工提供成长和发展的机会。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激励和培养下属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优秀领导者特质分析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引领组织变革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塑造组织文化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培养接班人才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领导力在组织中作用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在面对外部环境变化时，领导者需要敏锐地洞察机遇与挑战，引领组织进行必要的变革。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优秀的领导者能够激发员工的积极性和创造力，提高组织的整体绩效和竞争力。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领导者通过自身言行和决策，塑造组织的价值观、行为规范和工作环境。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领导者需要关注组织的长远发展，通过选拔、培养和激励接班人才，确保组织的持续稳健发展。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自我认知与提升策略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通过自我评估或寻求他人反馈，全面了解自己在专业领域及其他方面的技能与知识掌握情况。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评估个人技能与知识储备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积极寻找并发展自身潜在的优势，如沟通能力、创新思维、团队协作等，以提升个人竞争力。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发掘潜在优势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勇敢面对自身的不足之处，制定针对性计划进行改进，如提升时间管理能力、增强自信心等。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正视并改进不足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深入了解自身优势与不足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调整目标与价值观不符的情况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在目标实施过程中，如发现与个人价值观不符，应及时调整目标或修正行为，确保二者的一致性。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澄清个人价值观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深入思考并明确自己的核心价值观，如诚信、责任、创新等，以指导日常决策和行为。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根据个人价值观和实际情况，设定明确、具体、可衡量的短期和长期目标。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明确个人价值观及目标设定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制定个性化提升方案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针对自身优势和不足，制定个性化的提升方案，包括学习新技能、拓展知识面、提升沟通能力等。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落实行动计划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将提升方案分解为具体的行动计划，明确时间节点和责任人，确保计划的顺利实施。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跟踪评估与调整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定期对提升计划进行评估，了解进展情况和存在的问题，并根据实际情况进行调整和优化。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制定切实可行提升计划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沟通技巧与团队建设能力培养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积极倾听他人意见，理解并尊重不同观点，创造开放、包容的沟通氛围。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448" r="94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清晰、准确地传达自己的想法和意图，使他人能够充分理解。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及时给予他人反馈，肯定其优点，指出不足，并提供改进建议。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有效沟通技巧掌握与实践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明确团队共同目标，激发团队成员的归属感和使命感。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建立相互信任、尊重的氛围，鼓励团队成员积极分享、协作。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组织丰富多样的团队建设活动，增进成员间的了解与默契。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团队凝聚力营造方法论述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赋予团队成员适当的权力和责任，激发其主动性和创造性。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授权与激励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提供针对性的培训和发展机会，帮助团队成员提升能力和素质。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117" r="201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鼓励团队成员勇于尝试、创新，宽容失败，营造积极向上的团队氛围。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激发团队成员潜能策略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决策能力锻炼及优化途径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https://d.book118.com/248117002005006035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2024-09-13T16:47:26.648</cp:lastPrinted>
  <dcterms:created xsi:type="dcterms:W3CDTF">2024-09-13T08:47:26Z</dcterms:created>
  <dcterms:modified xsi:type="dcterms:W3CDTF">2024-09-13T08:47:28Z</dcterms:modified>
</cp:coreProperties>
</file>