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01BFFDD-22D2-423A-ABC3-1628E1824C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150DD80-526D-449E-BB3D-93E3207A59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96241D7-43C6-4271-B35A-06DBF4AA320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6573A34-E50E-4A83-9278-E89680E2D84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FA0613E-F67C-4B63-95AC-0F35101CFDE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D7C1F28-EFE2-4EEB-AE14-8F557D3D0DF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6D1CBAD-BBE7-4B88-8415-D236F54A417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B922DEF-66DD-4C26-9EB2-76B5E16901C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70FC32F-B64B-46CA-86AF-7F0E399F482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A3C871D-F1B6-477B-9EF8-074A193727D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8C87251-7884-4FCD-989C-C6E02368A1D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4811702102200604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424273" y="2083443"/>
            <a:ext cx="9343454"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175" b="1">
                <a:solidFill>
                  <a:srgbClr val="000000">
                    <a:alpha val="100000"/>
                  </a:srgbClr>
                </a:solidFill>
                <a:latin typeface="Microsoft Yahei"/>
                <a:ea typeface="Microsoft Yahei"/>
                <a:cs typeface="Microsoft Yahei"/>
              </a:rPr>
              <a:t>解析电商营销的核心竞争力</a:t>
            </a:r>
          </a:p>
        </p:txBody>
      </p:sp>
      <p:sp>
        <p:nvSpPr>
          <p:cNvPr id="3" name="AutoShape 3"/>
          <p:cNvSpPr/>
          <p:nvPr/>
        </p:nvSpPr>
        <p:spPr>
          <a:xfrm>
            <a:off x="4341788" y="3875459"/>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41788" y="4791058"/>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电商平台的运营能力</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品牌建设与营销策略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数据驱动的营销策略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创新与技术应用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电商营销的人才建设</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01</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电商平台的运营能力</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ln>
        </p:spPr>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5136" r="513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电商平台的稳定性是保障用户正常访问和交易的关键因素。一个稳定的电商平台能够避免因宕机或故障导致的用户流失和交易损失。</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保障用户信息和资金安全是电商平台的基本职责。平台应采取有效的安全措施和技术手段，确保用户数据和交易信息不被泄露或盗用。</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平台稳定性与安全性</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平台安全性</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平台稳定性</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良好的页面设计能够提升用户的购物体验，增加用户的黏性和满意度。电商平台应注重页面布局、色彩搭配、字体选择等方面的优化，以提供简洁、美观、易用的界面。</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页面设计</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电商平台应具备丰富的功能和便捷的操作流程，使用户能够快速找到所需商品、完成购物流程，并解决遇到的问题。便捷的功能设计能够提高用户的满意度和忠诚度。</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功能便捷性</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用户体验优化</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库存管理</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有效的库存管理能够避免缺货或积压现象，确保商品供应的及时性和稳定性。电商平台应建立科学的库存管理制度，实时监控库存情况，及时调整进销存策略。</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物流合作</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电商平台应与可靠的物流合作伙伴建立长期合作关系，确保商品能够快速、安全地送达用户手中。同时，平台还应提供便捷的物流查询和跟踪服务，提升用户满意度。</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31250" r="31250"/>
          <a:stretch>
            <a:fillRect/>
          </a:stretch>
        </p:blipFill>
        <p:spPr>
          <a:xfrm>
            <a:off x="7803289" y="1299241"/>
            <a:ext cx="3679823"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供应链管理能力</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02</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品牌建设与营销策略</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ln>
        </p:spPr>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品牌定位与形象塑造</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品牌定位</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明确品牌在市场中的位置，根据目标消费群体和竞争对手情况，制定差异化的品牌战略。</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形象塑造</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通过品牌名称、标志、视觉形象等元素，塑造独特的品牌形象，提升品牌知名度和辨识度。</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营销策略</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制定针对目标市场的营销策略，包括产品、价格、促销和渠道等方面。</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活动策划</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根据营销策略，策划各种线上和线下活动，吸引消费者关注和参与。</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执行监控</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确保营销活动的有效执行，及时调整和优化活动方案，提高营销效果。</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营销活动策划与执行</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通过数据分析、市场调查等方式，收集客户信息，了解客户需求和行为习惯。</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客户信息收集</a:t>
            </a:r>
          </a:p>
        </p:txBody>
      </p:sp>
      <p:pic>
        <p:nvPicPr>
          <p:cNvPr id="5" name="Picture 5"/>
          <p:cNvPicPr>
            <a:picLocks noChangeAspect="1"/>
          </p:cNvPicPr>
          <p:nvPr/>
        </p:nvPicPr>
        <p:blipFill>
          <a:blip r:embed="rId2"/>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提供优质的售前、售中和售后服务，提高客户满意度和忠诚度。</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客户服务</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建立客户档案，定期与客户保持联系，提供个性化服务和关怀，促进客户复购和口碑传播。</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客户维护</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客户关系管理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03</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数据驱动的营销策略</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ln>
        </p:spPr>
      </p:cxn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https://d.book118.com/248117021022006047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52</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2024-09-28T08:21:02.621</cp:lastPrinted>
  <dcterms:created xsi:type="dcterms:W3CDTF">2024-09-28T00:21:02Z</dcterms:created>
  <dcterms:modified xsi:type="dcterms:W3CDTF">2024-09-28T00:21:04Z</dcterms:modified>
</cp:coreProperties>
</file>