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67ECB-34D6-4557-B097-C539C8EF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92D0-9D8C-4CC4-853C-3A7EDBC77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E49B8-7D49-4C6B-9E0C-00575840A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74510-D7DF-4FF9-A3B5-ABF6A71E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9C8BE-5414-4103-9B2F-3BA44D49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7114B-91C7-419F-A95A-EC67D984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43840-8094-47D0-9446-D61B1E01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98BDF-F037-42EF-9D4B-467183FE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B778B-8D27-41D2-A01E-E896BC6A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D26C2-B3BD-49A4-86EA-7C651124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CEB1D-BF15-49EC-BFEB-44354CC6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712714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《阳极氧化封闭技术》PPT课件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阳极氧化封闭技术的性能检测与评价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阳极氧化封闭技术的未来发展趋势与挑战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阳极氧化封闭技术是一种通过阳极氧化处理，使金属表面形成氧化膜的过程。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金属在阳极氧化过程中，表面原子与氧原子结合形成氧化膜，该膜具有防护、装饰和功能作用。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阳极氧化技术起源于19世纪，最初用于铝制品的防护和装饰。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随着材料科学和电化学的进步，阳极氧化技术不断改进，应用领域不断扩大。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随着环保要求的提高，绿色阳极氧化技术成为未来的发展方向。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阳极氧化封闭技术广泛应用于建筑、汽车、航空航天、电子等领域。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具有优异的耐腐蚀、耐磨、绝缘性能，可提高产品的使用寿命和安全性。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阳极氧化封闭技术工艺流程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去除工件表面的油污、锈迹和杂质，确保工件表面干净。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对工件进行必要的机械加工，如切割、钻孔等，以满足后续工艺要求。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根据工件材质和工艺要求选择合适的电解液。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45" r="1064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电解液选择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控制适当的电流密度，确保工件表面形成均匀的氧化膜。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电流密度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根据工艺要求确定氧化时间，确保氧化膜的厚度和硬度。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阳极氧化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封闭处理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封闭液选择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选择合适的封闭液，以实现对氧化膜的稳定和保护。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封闭温度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控制封闭处理的温度，以促进氧化膜的稳定和封闭效果。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封闭时间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确定封闭处理的时间，以确保氧化膜完全封闭。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去除工件表面的残留物和杂质，确保工件表面干净。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采用适当的干燥方式，如热风烘干或自然晾干，以去除工件表面的水分。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阳极氧化封闭技术的影响因素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电解液的种类和浓度对阳极氧化封闭效果具有显著影响。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不同的电解液配方适用于不同的铝合金材料，并产生不同的封闭性能。高浓度的电解液可能导致膜层厚度增加，但也可能导致膜层不均匀。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电解液的种类与浓度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电解液的温度和电流密度是影响阳极氧化封闭质量的两个重要参数。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在一定范围内，提高电解液温度和电流密度可以加速氧化反应，提高膜层的致密性和耐腐蚀性。但过高的温度和电流密度可能导致膜层质量下降。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电解液的温度与电流密度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氧化时间和电压对阳极氧化封闭层的结构和性能具有重要影响。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随着氧化时间的延长和电压的增加，膜层的厚度和致密性也会增加。但过长的时间和过高的电压可能导致过度氧化，影响膜层的稳定性和耐蚀性。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氧化时间与电压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https://d.book118.com/248117127142006024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2024-09-01T08:24:49.299</cp:lastPrinted>
  <dcterms:created xsi:type="dcterms:W3CDTF">2024-09-01T00:24:49Z</dcterms:created>
  <dcterms:modified xsi:type="dcterms:W3CDTF">2024-09-01T00:24:51Z</dcterms:modified>
</cp:coreProperties>
</file>