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98705-D37C-4EFB-8010-DF0657BC0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51C9B8-1C97-4E93-B4EB-0BFA7EC41A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17CF4F-7569-4668-ABD9-37F16636E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03E760-D2F5-4CC4-9B1F-BDAB067D17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AC6C28-B2D2-482A-911B-D6B41EE15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4BD24-A9DC-4034-B13B-E249A61C73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CDA350D-32CD-438D-BC7F-149C12FE0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C4BE2F-EF2A-47BC-8B9F-2838677556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61E31B-E40A-45B6-8438-A614CDC16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D4DBBD-A17D-4E05-9A53-DDFF31F9DA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4510FB-C7DC-40D3-9160-158172B8F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8120011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牙科护理个人总结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牙科护理基础知识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个人牙科护理实践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牙科护理心得体会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参考文献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保持口腔健康对于整体健康至关重要，良好的口腔护理可以预防各种口腔疾病，如牙周病、龋齿等。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包括日常刷牙、使用牙线、漱口水等基本护理，以及定期口腔检查和洁牙等深度护理。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牙科护理的涵盖范围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牙科护理的重要性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在过去的一段时间里，我意识到了牙科护理的重要性，开始关注并实践各种牙科护理方法。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通过分享我的个人经验，希望能帮助更多人了解并重视牙科护理，从而改善他们的口腔健康状况。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牙科护理基础知识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牙齿结构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牙齿由牙釉质、牙本质和牙髓组成，分别承担着保护、支持和感觉的功能。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牙齿功能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牙齿帮助我们咀嚼食物，将食物研磨成小块便于消化，同时也影响发音和面部美观。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7375" r="373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牙齿结构与功能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448" r="544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牙周病是指牙龈、牙周膜和牙槽骨的炎症、退行性病变，可能导致牙齿松动、脱落。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牙周病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口腔感染通常由细菌、病毒或真菌引起，可能导致口腔溃疡、牙龈炎等。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口腔感染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牙周病与口腔感染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刷牙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定期口腔检查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口腔健康习惯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口腔卫生与保健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3610" b="136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671" r="1667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6598" r="16598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每天至少刷牙两次，每次刷牙时间不少于2分钟，采用巴氏刷牙法，并使用牙线清洁牙缝。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每年至少进行一次口腔检查，及时发现并处理口腔问题。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少吃过甜、过酸、过硬的食物，避免过度饮酒和吸烟。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养成饭后漱口、睡前不吃零食等良好的口腔健康习惯。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个人牙科护理实践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https://d.book118.com/248120011137006027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2024-09-06T00:46:01.448</cp:lastPrinted>
  <dcterms:created xsi:type="dcterms:W3CDTF">2024-09-05T16:46:01Z</dcterms:created>
  <dcterms:modified xsi:type="dcterms:W3CDTF">2024-09-05T16:46:03Z</dcterms:modified>
</cp:coreProperties>
</file>