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265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500C6-D6ED-42B9-A821-48DEB8189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3E56F-DDBD-4393-AE66-F28030F8F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2149C-052B-4A2D-8FBE-E1655422E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DC8D0-AEE0-4654-92F6-04B0B26CB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CE5336-EBC0-43AA-93D4-A794A9175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18A6B4-C63C-41F7-B51E-749E486F6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33A0E4-5CB7-479B-849F-D9A18803A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34425-6883-4623-A5D1-D7E38C990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C338D-D9A6-449B-828C-D9C8DFE9B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3C1C5-9039-4AB1-B42F-28F5F9B37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A41D8-0108-4E8E-97E5-1452EB000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255" r:id="rId2"/>
    <p:sldLayoutId id="2147502256" r:id="rId3"/>
    <p:sldLayoutId id="2147502257" r:id="rId4"/>
    <p:sldLayoutId id="2147502258" r:id="rId5"/>
    <p:sldLayoutId id="2147502259" r:id="rId6"/>
    <p:sldLayoutId id="2147502260" r:id="rId7"/>
    <p:sldLayoutId id="2147502261" r:id="rId8"/>
    <p:sldLayoutId id="2147502262" r:id="rId9"/>
    <p:sldLayoutId id="2147502263" r:id="rId10"/>
    <p:sldLayoutId id="214750226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20141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一年级语文上册语文园地七(第二课时)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课件内容概述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课件的教学方法和技巧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总结和展望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课件的详细内容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课件的评估和反馈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https://d.book118.com/248120141061006026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一年级语文上册语文园地七(第二课时)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2024-09-03T17:39:13.990</cp:lastPrinted>
  <dcterms:created xsi:type="dcterms:W3CDTF">2024-09-03T09:39:14Z</dcterms:created>
  <dcterms:modified xsi:type="dcterms:W3CDTF">2024-09-03T09:39:15Z</dcterms:modified>
</cp:coreProperties>
</file>