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0063F7-1CDD-4A27-B688-A29CF39AE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28FE74-9944-44B2-A37E-F6D50A7E4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F0EA90-E7AA-4DD5-BF20-DFBB5F25E0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15389E-A9CF-4BEE-9111-F74B37645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5D30DB-8C8D-453C-A9C4-498F719B33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B6B968-331D-469B-9A81-70C5127A5E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F97BFE-A24D-482B-AA80-336EE6EF0F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78CA27-F5FD-44B6-B59F-7451225F7D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CD6839-1D0B-4CFA-9993-9FCE497CE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724E57-114F-41E8-A812-763F4287CC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1763DB-FF1E-4C69-876F-5953871E5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2102311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脊髓脱髓鞘症的病理学特征</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脊髓脱髓鞘症简介
 病理学定义和分类
 病因和发病机制
 病理变化与临床表现
 诊断方法和标准
 鉴别诊断和易混淆疾病
 治疗原则和常用药物
 预后和康复注意事项</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脊髓脱髓鞘症简介</a:t>
            </a:r>
          </a:p>
        </p:txBody>
      </p:sp>
      <p:sp>
        <p:nvSpPr>
          <p:cNvPr id="3" name="Subtitle 2"/>
          <p:cNvSpPr>
            <a:spLocks noGrp="1"/>
          </p:cNvSpPr>
          <p:nvPr>
            <p:ph type="subTitle" idx="1"/>
          </p:nvPr>
        </p:nvSpPr>
        <p:spPr/>
        <p:txBody>
          <a:bodyPr/>
          <a:lstStyle/>
          <a:p>
            <a:r>
              <a:t>脊髓脱髓鞘症的病理学特征</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脊髓脱髓鞘症简介</a:t>
            </a:r>
          </a:p>
        </p:txBody>
      </p:sp>
      <p:sp>
        <p:nvSpPr>
          <p:cNvPr id="3" name="Text Placeholder 2"/>
          <p:cNvSpPr>
            <a:spLocks noGrp="1"/>
          </p:cNvSpPr>
          <p:nvPr>
            <p:ph type="body" idx="1"/>
          </p:nvPr>
        </p:nvSpPr>
        <p:spPr/>
        <p:txBody>
          <a:bodyPr/>
          <a:lstStyle/>
          <a:p>
            <a:r>
              <a:t>脊髓脱髓鞘症简介</a:t>
            </a:r>
          </a:p>
        </p:txBody>
      </p:sp>
      <p:sp>
        <p:nvSpPr>
          <p:cNvPr id="4" name="Content Placeholder 3"/>
          <p:cNvSpPr>
            <a:spLocks noGrp="1"/>
          </p:cNvSpPr>
          <p:nvPr>
            <p:ph sz="half" idx="2"/>
          </p:nvPr>
        </p:nvSpPr>
        <p:spPr/>
        <p:txBody>
          <a:bodyPr/>
          <a:lstStyle/>
          <a:p>
            <a:r>
              <a:t>1.脊髓脱髓鞘症是一种神经系统疾病，主要特征是脊髓神经纤维的髓鞘损伤或脱失。</a:t>
            </a:r>
          </a:p>
          <a:p>
            <a:r>
              <a:t>2.该病的病理生理学机制复杂，可能与免疫系统异常、遗传因素、病毒感染等多方面因素有关。</a:t>
            </a:r>
          </a:p>
          <a:p>
            <a:r>
              <a:t>3.脊髓脱髓鞘症的症状包括运动障碍、感觉异常、膀胱功能障碍等，严重影响患者的生活质量。</a:t>
            </a:r>
          </a:p>
          <a:p/>
        </p:txBody>
      </p:sp>
      <p:sp>
        <p:nvSpPr>
          <p:cNvPr id="5" name="Text Placeholder 4"/>
          <p:cNvSpPr>
            <a:spLocks noGrp="1"/>
          </p:cNvSpPr>
          <p:nvPr>
            <p:ph type="body" idx="3"/>
          </p:nvPr>
        </p:nvSpPr>
        <p:spPr/>
        <p:txBody>
          <a:bodyPr/>
          <a:lstStyle/>
          <a:p>
            <a:r>
              <a:t>流行病学特征</a:t>
            </a:r>
          </a:p>
        </p:txBody>
      </p:sp>
      <p:sp>
        <p:nvSpPr>
          <p:cNvPr id="6" name="Content Placeholder 5"/>
          <p:cNvSpPr>
            <a:spLocks noGrp="1"/>
          </p:cNvSpPr>
          <p:nvPr>
            <p:ph sz="half" idx="4"/>
          </p:nvPr>
        </p:nvSpPr>
        <p:spPr/>
        <p:txBody>
          <a:bodyPr/>
          <a:lstStyle/>
          <a:p>
            <a:r>
              <a:t>1.脊髓脱髓鞘症在全球范围内的发病率和患病率较高，且呈上升趋势。</a:t>
            </a:r>
          </a:p>
          <a:p>
            <a:r>
              <a:t>2.该病可发生于任何年龄阶段，但多见于青壮年人群。</a:t>
            </a:r>
          </a:p>
          <a:p>
            <a:r>
              <a:t>3.男性患者略多于女性，发病率存在一定的地域和种族差异。</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脊髓脱髓鞘症简介</a:t>
            </a:r>
          </a:p>
        </p:txBody>
      </p:sp>
      <p:sp>
        <p:nvSpPr>
          <p:cNvPr id="3" name="Content Placeholder 2"/>
          <p:cNvSpPr>
            <a:spLocks noGrp="1"/>
          </p:cNvSpPr>
          <p:nvPr>
            <p:ph sz="half" idx="2"/>
          </p:nvPr>
        </p:nvSpPr>
        <p:spPr/>
        <p:txBody>
          <a:bodyPr/>
          <a:lstStyle/>
          <a:p>
            <a:r>
              <a:t>1.脊髓脱髓鞘症的病理生理学机制主要涉及免疫系统异常和髓鞘损伤。</a:t>
            </a:r>
          </a:p>
          <a:p>
            <a:r>
              <a:t>2.患者体内存在针对髓鞘抗原的自身抗体，导致免疫细胞攻击髓鞘，引发脱髓鞘病变。</a:t>
            </a:r>
          </a:p>
          <a:p>
            <a:r>
              <a:t>3.病毒感染、环境因素、遗传因素等也可能参与脊髓脱髓鞘症的发生和发展。</a:t>
            </a:r>
          </a:p>
          <a:p/>
        </p:txBody>
      </p:sp>
      <p:sp>
        <p:nvSpPr>
          <p:cNvPr id="4" name="Text Placeholder 3"/>
          <p:cNvSpPr>
            <a:spLocks noGrp="1"/>
          </p:cNvSpPr>
          <p:nvPr>
            <p:ph type="body" idx="3"/>
          </p:nvPr>
        </p:nvSpPr>
        <p:spPr/>
        <p:txBody>
          <a:bodyPr/>
          <a:lstStyle/>
          <a:p>
            <a:r>
              <a:t>临床症状和体征</a:t>
            </a:r>
          </a:p>
        </p:txBody>
      </p:sp>
      <p:sp>
        <p:nvSpPr>
          <p:cNvPr id="5" name="Content Placeholder 4"/>
          <p:cNvSpPr>
            <a:spLocks noGrp="1"/>
          </p:cNvSpPr>
          <p:nvPr>
            <p:ph sz="half" idx="4"/>
          </p:nvPr>
        </p:nvSpPr>
        <p:spPr/>
        <p:txBody>
          <a:bodyPr/>
          <a:lstStyle/>
          <a:p>
            <a:r>
              <a:t>1.脊髓脱髓鞘症的症状和体征因病变部位和范围而异，常见症状包括运动障碍、感觉异常、膀胱功能障碍等。</a:t>
            </a:r>
          </a:p>
          <a:p>
            <a:r>
              <a:t>2.患者可能出现肢体无力、肌肉萎缩、瘫痪等症状，严重影响其生活自理能力和社会参与能力。</a:t>
            </a:r>
          </a:p>
          <a:p>
            <a:r>
              <a:t>3.部分患者可能出现疼痛、麻木、灼烧感等感觉异常，以及膀胱排空障碍、便秘等自主神经功能障碍。</a:t>
            </a:r>
          </a:p>
          <a:p>
            <a:r>
              <a:t>以上内容仅供参考，建议查阅专业的医学文献和书籍获取更全面和准确的信息。</a:t>
            </a:r>
          </a:p>
        </p:txBody>
      </p:sp>
      <p:sp>
        <p:nvSpPr>
          <p:cNvPr id="6" name="Text Placeholder 5"/>
          <p:cNvSpPr>
            <a:spLocks noGrp="1"/>
          </p:cNvSpPr>
          <p:nvPr>
            <p:ph type="body" idx="1"/>
          </p:nvPr>
        </p:nvSpPr>
        <p:spPr/>
        <p:txBody>
          <a:bodyPr/>
          <a:lstStyle/>
          <a:p>
            <a:r>
              <a:t>病理生理学机制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病理学定义和分类</a:t>
            </a:r>
          </a:p>
        </p:txBody>
      </p:sp>
      <p:sp>
        <p:nvSpPr>
          <p:cNvPr id="3" name="Subtitle 2"/>
          <p:cNvSpPr>
            <a:spLocks noGrp="1"/>
          </p:cNvSpPr>
          <p:nvPr>
            <p:ph type="subTitle" idx="1"/>
          </p:nvPr>
        </p:nvSpPr>
        <p:spPr/>
        <p:txBody>
          <a:bodyPr/>
          <a:lstStyle/>
          <a:p>
            <a:r>
              <a:t>脊髓脱髓鞘症的病理学特征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病理学定义和分类</a:t>
            </a:r>
          </a:p>
        </p:txBody>
      </p:sp>
      <p:sp>
        <p:nvSpPr>
          <p:cNvPr id="3" name="Text Placeholder 2"/>
          <p:cNvSpPr>
            <a:spLocks noGrp="1"/>
          </p:cNvSpPr>
          <p:nvPr>
            <p:ph type="body" idx="1"/>
          </p:nvPr>
        </p:nvSpPr>
        <p:spPr/>
        <p:txBody>
          <a:bodyPr/>
          <a:lstStyle/>
          <a:p>
            <a:r>
              <a:t>病理学定义</a:t>
            </a:r>
          </a:p>
        </p:txBody>
      </p:sp>
      <p:sp>
        <p:nvSpPr>
          <p:cNvPr id="4" name="Content Placeholder 3"/>
          <p:cNvSpPr>
            <a:spLocks noGrp="1"/>
          </p:cNvSpPr>
          <p:nvPr>
            <p:ph sz="half" idx="2"/>
          </p:nvPr>
        </p:nvSpPr>
        <p:spPr/>
        <p:txBody>
          <a:bodyPr/>
          <a:lstStyle/>
          <a:p>
            <a:r>
              <a:t>1.脊髓脱髓鞘症是一种神经系统疾病，主要特征是脊髓神经纤维的髓鞘发生损伤或脱落。</a:t>
            </a:r>
          </a:p>
          <a:p>
            <a:r>
              <a:t>2.髓鞘是保护神经纤维并帮助其传递电信号的脂肪物质，脱髓鞘会导致神经信号传导障碍，引发一系列神经系统症状。</a:t>
            </a:r>
          </a:p>
          <a:p>
            <a:r>
              <a:t>3.病理学上，脊髓脱髓鞘症可根据病因分为原发性和继发性两类。</a:t>
            </a:r>
          </a:p>
          <a:p/>
        </p:txBody>
      </p:sp>
      <p:sp>
        <p:nvSpPr>
          <p:cNvPr id="5" name="Text Placeholder 4"/>
          <p:cNvSpPr>
            <a:spLocks noGrp="1"/>
          </p:cNvSpPr>
          <p:nvPr>
            <p:ph type="body" idx="3"/>
          </p:nvPr>
        </p:nvSpPr>
        <p:spPr/>
        <p:txBody>
          <a:bodyPr/>
          <a:lstStyle/>
          <a:p>
            <a:r>
              <a:t>病理学分类</a:t>
            </a:r>
          </a:p>
        </p:txBody>
      </p:sp>
      <p:sp>
        <p:nvSpPr>
          <p:cNvPr id="6" name="Content Placeholder 5"/>
          <p:cNvSpPr>
            <a:spLocks noGrp="1"/>
          </p:cNvSpPr>
          <p:nvPr>
            <p:ph sz="half" idx="4"/>
          </p:nvPr>
        </p:nvSpPr>
        <p:spPr/>
        <p:txBody>
          <a:bodyPr/>
          <a:lstStyle/>
          <a:p>
            <a:r>
              <a:t>1.原发性脊髓脱髓鞘症：主要由于遗传因素或自身免疫系统疾病引起，包括多发性硬化症、视神经脊髓炎等。</a:t>
            </a:r>
          </a:p>
          <a:p>
            <a:r>
              <a:t>2.继发性脊髓脱髓鞘症：由其他疾病或因素引起，如病毒感染、中毒、缺血等。</a:t>
            </a:r>
          </a:p>
          <a:p>
            <a:r>
              <a:t>3.根据病程，脊髓脱髓鞘症又可分为急性、亚急性和慢性三种类型，不同类型的疾病发展和治疗也有所不同。</a:t>
            </a:r>
          </a:p>
          <a:p>
            <a:r>
              <a:t>以上内容仅供参考，具体信息建议咨询医学专家或查阅相关文献。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病因和发病机制</a:t>
            </a:r>
          </a:p>
        </p:txBody>
      </p:sp>
      <p:sp>
        <p:nvSpPr>
          <p:cNvPr id="3" name="Subtitle 2"/>
          <p:cNvSpPr>
            <a:spLocks noGrp="1"/>
          </p:cNvSpPr>
          <p:nvPr>
            <p:ph type="subTitle" idx="1"/>
          </p:nvPr>
        </p:nvSpPr>
        <p:spPr/>
        <p:txBody>
          <a:bodyPr/>
          <a:lstStyle/>
          <a:p>
            <a:r>
              <a:t>脊髓脱髓鞘症的病理学特征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病因和发病机制</a:t>
            </a:r>
          </a:p>
        </p:txBody>
      </p:sp>
      <p:sp>
        <p:nvSpPr>
          <p:cNvPr id="3" name="Text Placeholder 2"/>
          <p:cNvSpPr>
            <a:spLocks noGrp="1"/>
          </p:cNvSpPr>
          <p:nvPr>
            <p:ph type="body" idx="1"/>
          </p:nvPr>
        </p:nvSpPr>
        <p:spPr/>
        <p:txBody>
          <a:bodyPr/>
          <a:lstStyle/>
          <a:p>
            <a:r>
              <a:t>自身免疫反应</a:t>
            </a:r>
          </a:p>
        </p:txBody>
      </p:sp>
      <p:sp>
        <p:nvSpPr>
          <p:cNvPr id="4" name="Content Placeholder 3"/>
          <p:cNvSpPr>
            <a:spLocks noGrp="1"/>
          </p:cNvSpPr>
          <p:nvPr>
            <p:ph sz="half" idx="2"/>
          </p:nvPr>
        </p:nvSpPr>
        <p:spPr/>
        <p:txBody>
          <a:bodyPr/>
          <a:lstStyle/>
          <a:p>
            <a:r>
              <a:t>1.脊髓脱髓鞘症是一种自身免疫性疾病，患者的免疫系统错误地攻击自身的髓鞘组织，导致髓鞘损伤和神经功能障碍。</a:t>
            </a:r>
          </a:p>
          <a:p>
            <a:r>
              <a:t>2.自身免疫反应的发生可能与遗传、环境、感染等多种因素有关。</a:t>
            </a:r>
          </a:p>
          <a:p>
            <a:r>
              <a:t>3.针对自身免疫反应的治疗，包括免疫抑制和免疫调节等，可以有效控制病情进展。</a:t>
            </a:r>
          </a:p>
          <a:p/>
        </p:txBody>
      </p:sp>
      <p:sp>
        <p:nvSpPr>
          <p:cNvPr id="5" name="Text Placeholder 4"/>
          <p:cNvSpPr>
            <a:spLocks noGrp="1"/>
          </p:cNvSpPr>
          <p:nvPr>
            <p:ph type="body" idx="3"/>
          </p:nvPr>
        </p:nvSpPr>
        <p:spPr/>
        <p:txBody>
          <a:bodyPr/>
          <a:lstStyle/>
          <a:p>
            <a:r>
              <a:t>病毒感染</a:t>
            </a:r>
          </a:p>
        </p:txBody>
      </p:sp>
      <p:sp>
        <p:nvSpPr>
          <p:cNvPr id="6" name="Content Placeholder 5"/>
          <p:cNvSpPr>
            <a:spLocks noGrp="1"/>
          </p:cNvSpPr>
          <p:nvPr>
            <p:ph sz="half" idx="4"/>
          </p:nvPr>
        </p:nvSpPr>
        <p:spPr/>
        <p:txBody>
          <a:bodyPr/>
          <a:lstStyle/>
          <a:p>
            <a:r>
              <a:t>1.某些病毒感染，如多发性硬化症相关的冠状病毒、EB病毒等，可能与脊髓脱髓鞘症的发病有关。</a:t>
            </a:r>
          </a:p>
          <a:p>
            <a:r>
              <a:t>2.病毒感染可能触发自身免疫反应，导致髓鞘损伤。</a:t>
            </a:r>
          </a:p>
          <a:p>
            <a:r>
              <a:t>3.抗病毒治疗在脊髓脱髓鞘症的治疗中具有一定的辅助作用。</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病因和发病机制</a:t>
            </a:r>
          </a:p>
        </p:txBody>
      </p:sp>
      <p:sp>
        <p:nvSpPr>
          <p:cNvPr id="3" name="Text Placeholder 2"/>
          <p:cNvSpPr>
            <a:spLocks noGrp="1"/>
          </p:cNvSpPr>
          <p:nvPr>
            <p:ph type="body" idx="1"/>
          </p:nvPr>
        </p:nvSpPr>
        <p:spPr/>
        <p:txBody>
          <a:bodyPr/>
          <a:lstStyle/>
          <a:p>
            <a:r>
              <a:t>遗传因素</a:t>
            </a:r>
          </a:p>
        </p:txBody>
      </p:sp>
      <p:sp>
        <p:nvSpPr>
          <p:cNvPr id="4" name="Content Placeholder 3"/>
          <p:cNvSpPr>
            <a:spLocks noGrp="1"/>
          </p:cNvSpPr>
          <p:nvPr>
            <p:ph sz="half" idx="2"/>
          </p:nvPr>
        </p:nvSpPr>
        <p:spPr/>
        <p:txBody>
          <a:bodyPr/>
          <a:lstStyle/>
          <a:p>
            <a:r>
              <a:t>1.脊髓脱髓鞘症具有一定的遗传倾向，家族遗传史是患者发病的重要风险因素。</a:t>
            </a:r>
          </a:p>
          <a:p>
            <a:r>
              <a:t>2.遗传因素可能影响自身免疫系统的功能和髓鞘的稳定性。</a:t>
            </a:r>
          </a:p>
          <a:p>
            <a:r>
              <a:t>3.通过基因检测和遗传咨询，有助于提前预警和预防脊髓脱髓鞘症的发生。</a:t>
            </a:r>
          </a:p>
          <a:p/>
        </p:txBody>
      </p:sp>
      <p:sp>
        <p:nvSpPr>
          <p:cNvPr id="5" name="Text Placeholder 4"/>
          <p:cNvSpPr>
            <a:spLocks noGrp="1"/>
          </p:cNvSpPr>
          <p:nvPr>
            <p:ph type="body" idx="3"/>
          </p:nvPr>
        </p:nvSpPr>
        <p:spPr/>
        <p:txBody>
          <a:bodyPr/>
          <a:lstStyle/>
          <a:p>
            <a:r>
              <a:t>环境因素</a:t>
            </a:r>
          </a:p>
        </p:txBody>
      </p:sp>
      <p:sp>
        <p:nvSpPr>
          <p:cNvPr id="6" name="Content Placeholder 5"/>
          <p:cNvSpPr>
            <a:spLocks noGrp="1"/>
          </p:cNvSpPr>
          <p:nvPr>
            <p:ph sz="half" idx="4"/>
          </p:nvPr>
        </p:nvSpPr>
        <p:spPr/>
        <p:txBody>
          <a:bodyPr/>
          <a:lstStyle/>
          <a:p>
            <a:r>
              <a:t>1.环境中的某些因素，如紫外线照射、吸烟、化学物质等，可能对脊髓脱髓鞘症的发病起到一定的影响。</a:t>
            </a:r>
          </a:p>
          <a:p>
            <a:r>
              <a:t>2.避免暴露于有害环境因素，有助于降低发病风险。</a:t>
            </a:r>
          </a:p>
          <a:p>
            <a:r>
              <a:t>3.加强对环境因素的监测和防护，对脊髓脱髓鞘症的治疗和康复具有积极意义。</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病因和发病机制</a:t>
            </a:r>
          </a:p>
        </p:txBody>
      </p:sp>
      <p:sp>
        <p:nvSpPr>
          <p:cNvPr id="3" name="Content Placeholder 2"/>
          <p:cNvSpPr>
            <a:spLocks noGrp="1"/>
          </p:cNvSpPr>
          <p:nvPr>
            <p:ph sz="half" idx="2"/>
          </p:nvPr>
        </p:nvSpPr>
        <p:spPr/>
        <p:txBody>
          <a:bodyPr/>
          <a:lstStyle/>
          <a:p>
            <a:r>
              <a:t>1.脊髓脱髓鞘症发病过程中，神经炎症反应起着重要作用，可能导致神经细胞的损伤和死亡。</a:t>
            </a:r>
          </a:p>
          <a:p>
            <a:r>
              <a:t>2.控制神经炎症反应是治疗脊髓脱髓鞘症的重要环节，可以减轻症状并减缓病情进展。</a:t>
            </a:r>
          </a:p>
          <a:p>
            <a:r>
              <a:t>3.抗炎药物和免疫治疗方法在脊髓脱髓鞘症的治疗中具有重要的应用价值。</a:t>
            </a:r>
          </a:p>
          <a:p/>
        </p:txBody>
      </p:sp>
      <p:sp>
        <p:nvSpPr>
          <p:cNvPr id="4" name="Text Placeholder 3"/>
          <p:cNvSpPr>
            <a:spLocks noGrp="1"/>
          </p:cNvSpPr>
          <p:nvPr>
            <p:ph type="body" idx="3"/>
          </p:nvPr>
        </p:nvSpPr>
        <p:spPr/>
        <p:txBody>
          <a:bodyPr/>
          <a:lstStyle/>
          <a:p>
            <a:r>
              <a:t>氧化应激与线粒体功能障碍</a:t>
            </a:r>
          </a:p>
        </p:txBody>
      </p:sp>
      <p:sp>
        <p:nvSpPr>
          <p:cNvPr id="5" name="Content Placeholder 4"/>
          <p:cNvSpPr>
            <a:spLocks noGrp="1"/>
          </p:cNvSpPr>
          <p:nvPr>
            <p:ph sz="half" idx="4"/>
          </p:nvPr>
        </p:nvSpPr>
        <p:spPr/>
        <p:txBody>
          <a:bodyPr/>
          <a:lstStyle/>
          <a:p>
            <a:r>
              <a:t>1.氧化应激和线粒体功能障碍与脊髓脱髓鞘症的发病机制密切相关，可能导致神经细胞的损伤和死亡。</a:t>
            </a:r>
          </a:p>
          <a:p>
            <a:r>
              <a:t>2.针对氧化应激和线粒体功能障碍的治疗方法，如抗氧化剂和线粒体保护剂等，有助于保护神经细胞功能，减缓病情进展。</a:t>
            </a:r>
          </a:p>
          <a:p>
            <a:r>
              <a:t>3.深入研究氧化应激和线粒体功能障碍在脊髓脱髓鞘症发病中的作用，有望为治疗提供更多有效的手段。</a:t>
            </a:r>
          </a:p>
        </p:txBody>
      </p:sp>
      <p:sp>
        <p:nvSpPr>
          <p:cNvPr id="6" name="Text Placeholder 5"/>
          <p:cNvSpPr>
            <a:spLocks noGrp="1"/>
          </p:cNvSpPr>
          <p:nvPr>
            <p:ph type="body" idx="1"/>
          </p:nvPr>
        </p:nvSpPr>
        <p:spPr/>
        <p:txBody>
          <a:bodyPr/>
          <a:lstStyle/>
          <a:p>
            <a:r>
              <a:t>神经炎症反应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病理变化与临床表现</a:t>
            </a:r>
          </a:p>
        </p:txBody>
      </p:sp>
      <p:sp>
        <p:nvSpPr>
          <p:cNvPr id="3" name="Subtitle 2"/>
          <p:cNvSpPr>
            <a:spLocks noGrp="1"/>
          </p:cNvSpPr>
          <p:nvPr>
            <p:ph type="subTitle" idx="1"/>
          </p:nvPr>
        </p:nvSpPr>
        <p:spPr/>
        <p:txBody>
          <a:bodyPr/>
          <a:lstStyle/>
          <a:p>
            <a:r>
              <a:t>脊髓脱髓鞘症的病理学特征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病理变化与临床表现</a:t>
            </a:r>
          </a:p>
        </p:txBody>
      </p:sp>
      <p:sp>
        <p:nvSpPr>
          <p:cNvPr id="3" name="Text Placeholder 2"/>
          <p:cNvSpPr>
            <a:spLocks noGrp="1"/>
          </p:cNvSpPr>
          <p:nvPr>
            <p:ph type="body" idx="1"/>
          </p:nvPr>
        </p:nvSpPr>
        <p:spPr/>
        <p:txBody>
          <a:bodyPr/>
          <a:lstStyle/>
          <a:p>
            <a:r>
              <a:t>病理变化</a:t>
            </a:r>
          </a:p>
        </p:txBody>
      </p:sp>
      <p:sp>
        <p:nvSpPr>
          <p:cNvPr id="4" name="Content Placeholder 3"/>
          <p:cNvSpPr>
            <a:spLocks noGrp="1"/>
          </p:cNvSpPr>
          <p:nvPr>
            <p:ph sz="half" idx="2"/>
          </p:nvPr>
        </p:nvSpPr>
        <p:spPr/>
        <p:txBody>
          <a:bodyPr/>
          <a:lstStyle/>
          <a:p>
            <a:r>
              <a:t>1.脊髓脱髓鞘症的主要病理变化是神经纤维的髓鞘破坏，轴突相对保存。髓鞘的丧失导致神经传导速度减慢，神经冲动传导受阻。</a:t>
            </a:r>
          </a:p>
          <a:p>
            <a:r>
              <a:t>2.病理变化可累及脊髓的任何部分，但以胸段和颈段最常见。病变可呈局灶性或弥漫性，其严重程度和范围与临床表现密切相关。</a:t>
            </a:r>
          </a:p>
          <a:p>
            <a:r>
              <a:t>3.在急性期，病灶周围可有炎性反应，包括小血管周围淋巴细胞和巨噬细胞浸润。随着病情进展，病灶进入慢性期，髓鞘再生和瘢痕形成，可导致脊髓硬化。</a:t>
            </a:r>
          </a:p>
          <a:p/>
        </p:txBody>
      </p:sp>
      <p:sp>
        <p:nvSpPr>
          <p:cNvPr id="5" name="Text Placeholder 4"/>
          <p:cNvSpPr>
            <a:spLocks noGrp="1"/>
          </p:cNvSpPr>
          <p:nvPr>
            <p:ph type="body" idx="3"/>
          </p:nvPr>
        </p:nvSpPr>
        <p:spPr/>
        <p:txBody>
          <a:bodyPr/>
          <a:lstStyle/>
          <a:p>
            <a:r>
              <a:t>临床表现</a:t>
            </a:r>
          </a:p>
        </p:txBody>
      </p:sp>
      <p:sp>
        <p:nvSpPr>
          <p:cNvPr id="6" name="Content Placeholder 5"/>
          <p:cNvSpPr>
            <a:spLocks noGrp="1"/>
          </p:cNvSpPr>
          <p:nvPr>
            <p:ph sz="half" idx="4"/>
          </p:nvPr>
        </p:nvSpPr>
        <p:spPr/>
        <p:txBody>
          <a:bodyPr/>
          <a:lstStyle/>
          <a:p>
            <a:r>
              <a:t>1.脊髓脱髓鞘症的临床表现主要取决于病变的部位和范围。常见的症状包括肢体无力、感觉异常、共济失调、膀胱功能障碍等。</a:t>
            </a:r>
          </a:p>
          <a:p>
            <a:r>
              <a:t>2.急性起病的患者通常在数小时或数天内达到症状高峰，而慢性起病的患者症状进展较为缓慢，可持续数月或数年。</a:t>
            </a:r>
          </a:p>
          <a:p>
            <a:r>
              <a:t>3.临床表现的严重程度与病理变化的范围和程度相关。病变范围广泛的患者可出现截瘫或四肢瘫，而病变范围局限的患者可能仅表现出轻微的症状。</a:t>
            </a:r>
          </a:p>
          <a:p>
            <a:r>
              <a:t>以上内容仅供参考，建议查阅专业的生物医学文献或咨询相关领域的专家以获取更全面和准确的信息。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https://d.book118.com/248121023112006030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14</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脊髓脱髓鞘症简介</vt:lpstr>
      <vt:lpstr> 脊髓脱髓鞘症简介</vt:lpstr>
      <vt:lpstr> 脊髓脱髓鞘症简介</vt:lpstr>
      <vt:lpstr> 病理学定义和分类</vt:lpstr>
      <vt:lpstr> 病理学定义和分类</vt:lpstr>
      <vt:lpstr> 病因和发病机制</vt:lpstr>
      <vt:lpstr> 病因和发病机制</vt:lpstr>
      <vt:lpstr> 病因和发病机制</vt:lpstr>
      <vt:lpstr> 病因和发病机制</vt:lpstr>
      <vt:lpstr> 病理变化与临床表现</vt:lpstr>
      <vt:lpstr> 病理变化与临床表现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2024-09-07T06:44:17.345</cp:lastPrinted>
  <dcterms:created xsi:type="dcterms:W3CDTF">2024-09-06T22:44:17Z</dcterms:created>
  <dcterms:modified xsi:type="dcterms:W3CDTF">2024-09-06T22:44:19Z</dcterms:modified>
</cp:coreProperties>
</file>