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25D8F-72C1-4C13-9786-B69124CD6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14F8D-3165-437F-8AD6-D60376BDE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2A2A4-98B3-4D39-832F-0DED76281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A716D6-EC0D-43A6-A68E-60A50AFDA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AB5DA2-5779-44A0-A8D6-154493FEE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FB3051-0DCB-4405-86F6-983F969E3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85B588-340D-40D4-A6C2-C39BE3756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1ABC8-70B5-4A6C-A04E-F5F1D77B4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5D9A4-2985-4881-81C8-54961C062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B532B0-8F8E-4A19-98A9-7BC013637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28014-C609-485C-B79F-4A440CAE2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2111700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某汽车公司资本运营和金融产业发展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公司概况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资本运营状况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金融产业发展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公司概况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公司成立于XXXX年，经过多年的发展，已成为国内知名的汽车企业之一。目前，公司拥有完整的汽车产业链，涵盖了研发、生产、销售和金融服务等多个领域。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公司始终坚持创新驱动，不断加大研发投入，拥有先进的生产技术和设备，以及高素质的研发团队。同时，公司注重品牌建设，不断提升品牌知名度和美誉度。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在销售方面，公司采取线上线下相结合的方式，不断拓展销售渠道，提高销售效率和服务质量。在金融服务方面，公司依托自身产业优势，为消费者和企业提供全方位的金融服务。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公司历史与现状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整车制造与销售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公司拥有多款热销车型，涵盖了轿车、SUV和MPV等多个细分市场。同时，公司不断推出新车型，满足消费者日益多样化的需求。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零部件制造与销售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公司拥有完整的零部件供应链，为整车制造提供高品质的零部件。同时，公司也对外销售零部件，满足其他汽车企业的需求。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汽车金融服务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公司依托自身产业优势，为消费者和企业提供全方位的金融服务，包括汽车贷款、租赁和保险等。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公司主营业务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公司规模与市场地位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公司员工总数达到XXXX人，其中研发人员占比超过XX%。公司在全国范围内拥有多个生产基地和销售中心，产品覆盖了全国各大城市。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在市场份额方面，公司排名国内汽车行业前列，是行业内具有较强竞争力的企业之一。同时，公司也在积极拓展海外市场，不断提升国际竞争力。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资本运营状况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银行贷款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与多家大型银行建立合作关系，利用低成本贷款满足短期资金需求。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股权融资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通过发行股票或增资扩股，吸引战略投资者和公众投资者。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债券发行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发行公司债、可转债等，拓展长期融资渠道。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租赁融资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利用租赁公司资源，为汽车销售提供融资支持。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融资渠道与策略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047" r="2404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853" r="1385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093" r="2009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投资项目与领域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投入大量资金研发电动汽车、混合动力汽车等新能源汽车。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投资车联网技术，提升汽车智能化水平。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开展自动驾驶技术研发，探索未来出行模式。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拓展汽车金融、保险等业务领域，提供全方位金融服务。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新能源汽车研发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车联网技术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自动驾驶技术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金融与保险业务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通过多元化融资渠道和投资项目，实现了资本的有效运作，提升了公司的竞争力和盈利能力。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随着市场竞争加剧和政策环境变化，资本运作面临更大的不确定性和风险，需要不断调整融资策略和投资方向。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资本运作的成效与挑战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成效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金融产业发展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https://d.book118.com/248121117002006042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2024-09-20T22:45:56.973</cp:lastPrinted>
  <dcterms:created xsi:type="dcterms:W3CDTF">2024-09-20T14:45:56Z</dcterms:created>
  <dcterms:modified xsi:type="dcterms:W3CDTF">2024-09-20T14:45:59Z</dcterms:modified>
</cp:coreProperties>
</file>