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DD8BD-86C3-4EA9-B591-518E85A6E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B9F28-401F-478A-93E9-34E278D6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DC380-0CAF-462F-BC1E-AC5BDA79D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7CE95-0AB3-4948-BA81-54B95BAA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3FE00-4C6C-4274-A838-5FED1803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479093-D3FD-4D55-BC11-2CCA366D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E9380-A3B9-4BC5-8841-60687126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6C581-C4F0-4DBB-BE57-9FF95B45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27E23-C1D9-480D-9154-8E8503D6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E261C-A63F-43FC-BE9B-9AD34447C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A7A93-999E-4361-B09A-C5A6B35E9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1141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建立有效的工作标准与指南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05" b="175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通过制定明确的工作标准和指南，使员工能够快速了解工作要求，减少摸索和试错的时间，从而提高工作效率。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保证工作质量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工作标准和指南可以确保工作的规范性和一致性，减少因个人差异导致的工作质量波动。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统一的工作标准和指南有助于团队成员之间的沟通和协作，提高整体工作效能。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853" r="2985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工作标准和指南为员工提供了明确的行动指南，有助于员工准确理解和执行工作任务。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提供明确指导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通过制定详细的工作标准和指南，企业可以减少对新员工的培训时间和成本，使新员工能够快速融入工作环境。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明确的工作标准和指南可以减少员工在工作中的困惑和挫败感，提高员工的工作满意度和忠诚度。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工作标准和指南可以作为企业持续改进的基础，通过对标准和指南的定期评估和更新，推动企业不断提升工作效率和质量。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工作标准与指南的重要性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761" r="257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81" r="26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工作标准是对某一工作任务的规范化描述，包括任务的目的、范围、方法、流程和质量要求等。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工作标准能够确保工作的规范化、标准化和高效化，提高工作效率和质量，降低工作失误和风险。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制定工作标准的步骤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制定草案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根据调研和分析结果，制定工作标准的草案，包括任务的目的、范围、方法、流程和质量要求等。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调研和分析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对工作进行调研和分析，了解现有的工作流程、方法和标准，找出存在的问题和不足之处。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首先要明确工作的目标和任务，确定需要制定工作标准的具体内容。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征求意见和反馈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将草案发送给相关人员征求意见和反馈，对草案进行修改和完善。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审定和发布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经过多次修改和完善后，最终由专家或领导审定并发布工作标准。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工作标准应包括任务的目的、范围、方法、流程和质量要求等，同时还应包括相关的术语和定义、符号和缩略语等。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应具有明确性、可操作性、可衡量性和可更新性。明确性是指标准应清晰明确，不含糊；可操作性是指标准应具有实际操作性，方便执行；可衡量性是指标准应具有可量化衡量的指标，方便评估和监督；可更新性是指标准应随着技术和环境的变化而不断更新和完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工作标准的内容与要求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工作指南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工作指南是一份详细阐述如何完成某项工作任务的参考文档，旨在提供明确、具体的步骤和指导，帮助员工高效、准确地完成工作。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工作指南可以提高工作效率和质量，减少错误和失误，促进团队协作和知识共享，同时为员工提供一个学习和成长的平台。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发布实施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收集相关的资料、案例、经验和最佳实践，以便为制定工作指南提供充分的素材和参考。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将草案分享给相关人员，征求意见和建议，以便进一步完善和优化工作指南。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修订完善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根据反馈意见进行修改和完善，确保工作指南的准确性和实用性。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确定工作指南的目标和受众，以及需要涵盖的内容和范围。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制定草案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根据收集的信息，制定初步的工作指南草案，包括步骤、流程、注意事项等。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将最终版的工作指南发布给相关人员，并进行培训和指导，确保员工能够充分理解和遵循工作指南。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制定工作指南的步骤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工作指南应包括任务描述、步骤流程、操作规范、注意事项、常见问题解答等内容，以便为员工提供全面、详细的工作指导。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指南应具有清晰、简洁、易懂的特点，避免使用过于专业或晦涩的词汇；同时应定期更新和优化，以适应不断变化的工作环境和需求。此外，工作指南还应注重实用性和可操作性，确保员工能够轻松上手并快速掌握相关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工作指南的内容与要求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https://d.book118.com/248121141102006032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2024-09-10T05:31:50.436</cp:lastPrinted>
  <dcterms:created xsi:type="dcterms:W3CDTF">2024-09-09T21:31:50Z</dcterms:created>
  <dcterms:modified xsi:type="dcterms:W3CDTF">2024-09-09T21:31:52Z</dcterms:modified>
</cp:coreProperties>
</file>