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3FE18-CE87-4DD8-9D27-576C8344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59517-E114-4278-9DE9-C1853963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78E61-38F8-464A-A14D-F87BD5D5D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7806D-ACB0-4D87-94AD-2778F001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D438B-47CA-4051-B54A-8FE4FD8C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BB4C8-1D3E-4A6D-AFC8-6D8918EAD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3B200-6A08-4060-A620-66E678783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95970-7DAB-4686-A819-2823D15C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45CAE-C9B3-4380-BE0A-C6F83DAE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AE213-7861-4635-8825-92F6D1849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EB6CB-83F9-442F-ACE3-0B0236DE3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203506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快速响应医院急诊突发事件的流程优化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急诊突发事件现状及问题分析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提升急诊救治效率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快速响应医院急诊突发事件，优化流程，旨在缩短患者等待时间，提高救治效率。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针对突发事件的不确定性、紧急性等特点，通过流程优化提升医院应对能力。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优化流程有助于减少医疗差错，提高医疗质量，从而保障患者安全。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优化急诊救治流程，有助于缩短救治时间，提高救治成功率，从而提升医疗服务质量。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通过流程优化，合理配置医疗资源，提高医院运营效率，降低运营成本。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优化流程有助于医院更好地应对突发事件，提升医院的综合应急能力。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提高医院运营效率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增强医院应对能力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急诊突发事件现状及问题分析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急诊突发事件定义与分类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急诊突发事件是指在医院急诊科内突然发生、具有紧急性、危害性和不确定性的事件，需要立即采取应急措施以保障患者安全。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根据事件性质和影响范围，可分为自然灾害、事故灾难、公共卫生事件和社会安全事件等四大类。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接警与初步评估、启动应急预案、现场处置与救援、患者转运与交接、信息报告与发布。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当前处理流程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应急预案缺乏针对性、现场处置能力不足、患者转运不顺畅、信息报告不及时等。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当前处理流程及存在的问题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应急预案制定不完善，缺乏统一指挥和协调机制，导致处置效率低下。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急救设备和药品配置不足，无法满足突发事件处理需求。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医护人员应急意识和技能水平不足，缺乏有效的培训和演练。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医院建筑布局不合理，空间狭小或通道不畅，影响救援效率。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提高响应速度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优化目标与原则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在快速响应的同时，保障患者的生命安全和医疗质量。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合理调度医护人员、医疗设备和救护车等资源，确保资源的有效利用。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通过优化流程，缩短从接警到抵达现场的时间，提高救援效率。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关键流程梳理及优化措施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接警与调度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建立统一的接警中心和调度平台，实现快速、准确的接警和调度。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现场处置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制定标准化的现场处置流程，包括病情评估、急救措施、患者转运等，确保救援工作的规范化和高效化。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后续治疗与跟进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加强与急诊室、重症监护室等科室的协作，确保患者得到及时、有效的后续治疗，同时建立患者随访制度，关注患者的康复情况。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https://d.book118.com/248122035067006036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2024-09-15T21:01:19.509</cp:lastPrinted>
  <dcterms:created xsi:type="dcterms:W3CDTF">2024-09-15T13:01:19Z</dcterms:created>
  <dcterms:modified xsi:type="dcterms:W3CDTF">2024-09-15T13:01:21Z</dcterms:modified>
</cp:coreProperties>
</file>