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15EEF-348B-4817-A8AE-08A0311A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B1EC-52C9-4505-B418-9A729BA6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DFFE9-1FA5-49F7-8A38-A3141A9D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86ABB-5CC3-4F3E-A09D-0DA9DE238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DEA16C-3045-4311-9EFE-E7832FA69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D56F6-D550-44BE-8269-F63C0F5FD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C747E-8AC2-4351-940E-B16B83BCD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4B73F-175C-44BE-986F-976C8F78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5E79B-A7AD-4EE3-9EFB-B8F9AD03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D13B9-9D70-4589-8357-4E6944A39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4F56C-30E1-4CDC-A997-380227E78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3074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普外科护理的基本技能与知识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普外科常见疾病的护理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普外科护理实践与案例分析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普外科护理的未来发展与挑战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普外科护理是指对普通外科疾病患者的护理，其特点包括专业性、实践性和综合性。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涉及的疾病范围广泛，包括但不限于胃肠外科、肝胆外科、甲状腺外科等领域的疾病。护理人员需要具备专业的理论知识，能够针对不同疾病的特点进行科学的护理。同时，普外科护理强调实践操作技能，要求护理人员熟练掌握各种护理操作技术。此外，普外科护理还需要与其他医疗专业密切协作，体现其综合性特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普外科护理在促进患者康复、提高治疗效果和降低并发症发生率等方面具有重要意义。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不仅关注患者的生理需求，还关注其心理和社会需求。通过科学的护理措施，普外科护理有助于减轻患者的痛苦、促进术后康复，提高治疗效果。同时，普外科护理还能够预防术后并发症的发生，降低并发症对患者的危害。因此，普外科护理对于患者的全面康复具有不可替代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普外科护理经历了从传统护理向现代护理的转变，未来将向专业化、精细化方向发展。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普外科护理主要关注患者的基本生活需求，如清洁、保暖等。随着医学的进步，普外科护理逐渐发展为专业化的学科，开始涉及疾病的诊断、治疗和康复等方面。现代的普外科护理更加注重科学性和精细化，利用先进的护理理念和技术手段提高护理效果。未来，随着科技的进步和医学模式的转变，普外科护理将进一步向专业化、精细化方向发展，为患者提供更加全面、高效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普外科护理的基本技能与知识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对伤口进行全面的评估，包括伤口的位置、大小、深度、颜色、气味等，以及患者的全身状况。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定期更换敷料，保持伤口的干燥和清洁，并根据伤口的类型和状况选择合适的敷料。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使用适当的清洁剂和消毒剂对伤口进行清洁和消毒，以预防感染。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对患者的疼痛进行评估和管理，采取适当的疼痛缓解措施，如药物治疗、物理治疗等。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对患者进行全面的疼痛评估，包括疼痛的位置、性质、程度等，以及疼痛对患者的日常生活和情绪的影响。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根据患者的疼痛程度和医生的指示，给予适当的药物治疗，如非处方药或处方药。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采用物理治疗方法，如冷敷、热敷、按摩等，缓解患者的疼痛。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对患者进行心理支持和辅导，帮助他们应对疼痛和焦虑，提高疼痛耐受性。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严格执行手卫生制度，医护人员在接触患者前后都要彻底洗手或使用手部消毒剂。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对感染患者采取隔离措施，防止交叉感染。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定期对病房和公共区域进行清洁和消毒，保持环境卫生。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对感染病例进行监测和报告，及时发现并控制感染源。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消毒环境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0" b="1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374" b="1437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对患者进行全面的营养评估，了解患者的饮食习惯、营养状况和生活方式。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根据患者的病情和营养需求，制定个性化的饮食计划，指导患者合理搭配食物。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对于营养不良或不能进食的患者，采取适当的营养补充措施，如鼻饲、静脉营养等。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对患者进行饮食管理，控制饮食摄入量，保持适当的体重和营养状态。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根据患者的病情和康复计划，指导患者进行适当的功能锻炼，促进康复。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康复器具的使用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康复心理支持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康复监测与调整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指导患者正确使用康复器具，如拐杖、轮椅等，提高生活质量。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对患者进行心理支持和辅导，帮助他们克服康复过程中的困难和障碍。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对患者的康复情况进行监测和评估，及时调整康复计划和方案，促进患者尽快康复。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普外科常见疾病的护理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https://d.book118.com/248123074125006026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2024-09-04T07:54:06.084</cp:lastPrinted>
  <dcterms:created xsi:type="dcterms:W3CDTF">2024-09-03T23:54:06Z</dcterms:created>
  <dcterms:modified xsi:type="dcterms:W3CDTF">2024-09-03T23:54:08Z</dcterms:modified>
</cp:coreProperties>
</file>