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3B97B5-A966-4412-B12E-A99BC95031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EC04F2-6180-4EFE-80F9-4FB3E285E2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C76F15B-BF8B-4873-BCFC-CBD69C25C0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E38C2B-4489-463E-A8BA-1148FAA6D4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A72E44-4934-438C-BAA6-61B5DB4945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792BAB6-2987-4B7E-9903-D141910CDB2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AD2DCF4-AAB2-4A34-A688-68F8B120AF3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D89C98-77D2-495E-B3F8-1D65CD2FBE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499906-0337-4D75-B518-69A70A1782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F4AFB1-ECAA-478D-9566-A096F123A8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0489A7-D9DC-409C-930D-45E1A45223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12312701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施工现场高温环境对人体健康的影响</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高温环境对人体的影响</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施工现场高温环境的特点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施工现场高温环境对人体健康的危害</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应对施工现场高温环境的措施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未来研究方向和展望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高温环境对人体的影响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在高温环境下，人体通过出汗、血管扩张等生理反应来调节体温，维持正常体温范围。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体温调节机制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000" r="20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过度出汗与脱水</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708" r="13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热射病</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5375" b="53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在持续高温环境下，人体大量出汗可能导致脱水，影响生理功能。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在极端高温环境下，人体无法有效调节体温，可能导致热射病，严重可致命。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体温调节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心血管系统</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高温环境下，心血管系统负担加重，可能导致血压波动、心率加快等问题。</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呼吸系统</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高温环境下人体需氧量增加，可能导致呼吸急促、缺氧等症状。</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消化系统</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高温环境下消化酶活性降低，影响食欲和消化功能。</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生理反应</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高温环境可能导致人情绪烦躁、焦虑、易怒等心理状态变化。</a:t>
            </a:r>
          </a:p>
        </p:txBody>
      </p:sp>
      <p:pic>
        <p:nvPicPr>
          <p:cNvPr id="5" name="Picture 5"/>
          <p:cNvPicPr>
            <a:picLocks noChangeAspect="1"/>
          </p:cNvPicPr>
          <p:nvPr/>
        </p:nvPicPr>
        <p:blipFill>
          <a:blip r:embed="rId2"/>
          <a:srcRect l="14648" r="1464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2490" b="249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t="5500" b="5500"/>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情绪波动</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高温环境可能影响人的注意力集中和记忆力，降低工作效率。</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注意力与记忆力</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高温环境可能影响人的睡眠质量，导致失眠或多梦等问题。</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睡眠质量</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心理状态</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施工现场高温环境的特点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75" r="16675"/>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长时间暴露在太阳下，受到强烈的紫外线辐射。</a:t>
            </a:r>
          </a:p>
        </p:txBody>
      </p:sp>
      <p:pic>
        <p:nvPicPr>
          <p:cNvPr id="5" name="Picture 5"/>
          <p:cNvPicPr>
            <a:picLocks noChangeAspect="1"/>
          </p:cNvPicPr>
          <p:nvPr/>
        </p:nvPicPr>
        <p:blipFill>
          <a:blip r:embed="rId4"/>
          <a:srcRect t="16542" b="16542"/>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室外温度高，可能导致人体过热。</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缺乏遮荫和避风的地方，加剧了高温的影响。</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室外作业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008" r="3400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8859" r="2885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8859" r="2885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高强度劳动</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劳动强度大，容易引发疲劳和脱水。</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需要大量体力消耗，导致身体产热量增加。</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4" r="214"/>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密闭或半密闭环境</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施工现场可能存在密闭或半密闭的环境，如建筑物的地下室或封闭的施工区域。</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环境通风不良，可能导致温度升高和空气质量下降。</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施工现场高温环境对人体健康的危害</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542" r="8542"/>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中暑是指在高温环境下，人体因热调节功能障碍而引起的以中枢神经系统和循环系统障碍为主要表现的急性疾病。中暑的典型症状包括高热、脱水、意识模糊、恶心呕吐等。</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预防中暑的措施包括在高温时段避免户外作业，合理安排工作时间，保证充足的休息和水分摄入，以及配备必要的防暑降温设备。</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中暑</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https://d.book118.com/248123127012006044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2024-09-23T22:27:22.454</cp:lastPrinted>
  <dcterms:created xsi:type="dcterms:W3CDTF">2024-09-23T14:27:22Z</dcterms:created>
  <dcterms:modified xsi:type="dcterms:W3CDTF">2024-09-23T14:27:24Z</dcterms:modified>
</cp:coreProperties>
</file>