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35D0B-CC9C-435D-BE6C-72AD4C65F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63C99-E003-4494-9D70-C06A0EB9B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29D932-B7BD-4AAB-BC48-D458F5B41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80D651-5362-4B60-8ADD-3A477FAC6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C306B0-4FA8-46A0-8016-2EB4127B1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FB276D9-B4D7-4C08-ACB4-0E2347D87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26BD3C-FBFB-4D81-8987-E46675BBC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AAA5E9-D96C-4F7B-A9A9-EA5C32C21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D4B1ED-054C-4E65-8A87-78A8C6F01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4B689-702F-4F76-BC27-9A5860B86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4B133E-D96B-4104-9BE2-4C1B9C9BC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24045137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护理行政查房总结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查房发现的问题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下一步行动计划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" b="9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通过护理行政查房，提高护理服务质量，保障患者安全，提升护士综合素质。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随着医疗技术的不断发展，患者对护理服务的需求日益增长，为提高护理服务质量，必须加强护理管理，而护理行政查房是其中重要的一环。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本次护理行政查房于XXXX年XX月XX日下午XX时开始。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在内科病房进行护理行政查房。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7" r="249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965" r="1696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902" r="1690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检查患者安全管理制度的执行情况，包括防跌倒、防坠床、防压疮等措施的落实情况。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患者安全与护理质量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评估护理人员的工作状态、排班制度、培训计划等，了解护理人员的工作满意度和职业发展需求。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护理人员管理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检查护理工作流程的规范性和效率，包括医嘱处理、药品发放、标本采集等环节。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护理工作流程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检查医疗设备和物资的管理情况，包括设备的维护保养、物资的采购与存储等。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医疗设备与物资管理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通过患者满意度调查，了解患者对护理工作的评价和意见，以便改进护理服务质量。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患者满意度调查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护理人员培训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护理工作流程优化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医疗设备安全管理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针对护理人员的工作短板和业务需求，制定培训计划，提高护理人员的专业水平和服务能力。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通过优化护理工作流程，提高工作效率，减少差错率，提升患者就医体验。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加强医疗设备的安全管理，确保设备的正常运行和使用安全，保障患者的生命安全。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查房重点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查房发现的问题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护理操作不规范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部分护理人员在执行护理操作时未能遵循标准操作规程，导致操作不规范、不准确。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护理操作技术水平不足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部分护理人员技术水平较低，无法胜任某些高难度护理操作。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忽视患者舒适度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护理人员在操作过程中未能充分关注患者的舒适度，给患者带来不适。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护理质量控制不严格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护理质量控制标准不清晰或执行不严格，导致部分护理工作质量不高。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护理人员配备不足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部分科室护理人员配备不足，导致工作量过大，影响护理质量。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排班制度不合理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排班制度不够合理，无法充分考虑护理人员的身体状况和工作能力。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部分培训内容与实际工作需求不符，无法满足护理人员的实际需要。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培训内容与实际工作脱节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培训方式过于单一，缺乏互动和实践环节，影响培训效果。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培训方式单一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培训内容缺乏针对性，未能根据护理人员的不同层次和需求进行个性化培训。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培训缺乏针对性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https://d.book118.com/248124045137006040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2024-09-19T13:11:55.057</cp:lastPrinted>
  <dcterms:created xsi:type="dcterms:W3CDTF">2024-09-19T05:11:55Z</dcterms:created>
  <dcterms:modified xsi:type="dcterms:W3CDTF">2024-09-19T05:11:57Z</dcterms:modified>
</cp:coreProperties>
</file>