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583E7F-B49F-4C11-9B47-7423080B2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F5E0EA-7BD2-470E-95D6-E6A934DFF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5E433-5389-475A-8D9B-D614FD1FF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9DD834-D3EA-4282-9776-3E7C5FDD9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343D2D-8742-414E-9A81-4322D48F4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6EFD81-93D8-48DB-9229-3B2AB5AFE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658B5F-E3E5-4E4C-A41B-31237DDF1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2F6F00-C163-4867-A31C-36BF77C8B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DCD01F-9275-421D-96BD-67586B7B4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A5457-3FA9-48DF-A70D-AEEBB3476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17CE3-A6B3-44EB-BA19-A70E5902F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124105114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中医医疗技术相关性感染预防与控制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中医医疗技术相关性感染概述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中医医疗技术相关性感染的预防措施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中医医疗技术相关性感染的控制策略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中医医疗技术相关性感染的案例分析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中医医疗技术相关性感染的未来展望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中医医疗技术相关性感染概述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中医医疗技术相关性感染是指在中医诊疗过程中，因针刺、艾灸、拔罐、推拿等中医医疗技术操作而引发的感染。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感染多发生在医疗机构内，与特定的中医医疗技术操作相关，感染病原体多为皮肤表面微生物。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根据感染病原体不同，可分为细菌感染、病毒感染等。根据感染部位不同，可分为皮肤感染、呼吸道感染等。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中医医疗技术相关性感染主要分布在中医针灸科、推拿科、康复科等临床科室，感染病例呈散发或小范围聚集性发病。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感染的分类与分布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中医医疗技术相关性感染可对患者的身体健康造成直接损害，如引发局部炎症、疼痛等症状，严重时可导致全身性感染、败血症等。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中医医疗技术相关性感染不仅影响患者的治疗效果和康复进程，还可能对医疗机构的声誉和正常运营造成不良影响。同时，感染的传播还可能对医务人员的健康构成威胁。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感染的危害与影响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中医医疗技术相关性感染的预防措施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手卫生是预防中医医疗技术相关性感染的最基本措施，医护人员应严格遵守手卫生规定，勤洗手、消毒，减少交叉感染的风险。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医护人员在进行诊疗、护理等操作前、后，均应按照规定对手部进行清洁和消毒，特别是在接触患者体液、处理医疗废弃物等高风险操作后，必须立即洗手或使用手消毒剂。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强化手卫生管理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688" r="256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制定并执行规范的医疗操作流程，可以降低中医医疗技术相关性感染的发生率。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医疗机构应制定完善的医疗操作流程，包括诊疗、护理、手术等各个环节，确保医护人员严格按照流程进行操作，减少感染的风险。同时，应对医护人员进行培训和考核，确保他们掌握正确的操作方法。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规范医疗操作流程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保持诊疗环境的清洁和消毒，可以有效预防中医医疗技术相关性感染的发生。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建立完善的环境清洁和消毒制度，定期对诊室、病房、手术室等场所进行清洁和消毒，特别是高频接触的物体表面，如门把手、床头柜等，应定期进行清洁和消毒。同时，应加强空气净化措施，确保空气质量达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强化环境清洁与消毒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使用一次性医疗用品可以降低中医医疗技术相关性感染的风险。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医疗机构应推广使用一次性注射器、输液器、针头等医疗用品，避免重复使用导致的交叉感染。同时，对于一些需要重复使用的医疗器械，应进行严格的清洁和消毒，确保其清洁度和无菌状态。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推广一次性医疗用品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中医医疗技术相关性感染的控制策略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https://d.book118.com/248124105114006047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2024-09-29T02:41:00.500</cp:lastPrinted>
  <dcterms:created xsi:type="dcterms:W3CDTF">2024-09-28T18:41:00Z</dcterms:created>
  <dcterms:modified xsi:type="dcterms:W3CDTF">2024-09-28T18:41:02Z</dcterms:modified>
</cp:coreProperties>
</file>