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wav" ContentType="audio/x-wav"/>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1" r:id="rId15"/>
  </p:sldIdLst>
  <p:sldSz cx="9144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p:sp>
        <p:nvSpPr>
          <p:cNvPr id="73730" name="页眉占位符 73729"/>
          <p:cNvSpPr>
            <a:spLocks noGrp="1"/>
          </p:cNvSpPr>
          <p:nvPr>
            <p:ph type="hdr" sz="quarter"/>
          </p:nvPr>
        </p:nvSpPr>
        <p:spPr>
          <a:xfrm>
            <a:off x="0" y="0"/>
            <a:ext cx="2971800" cy="457200"/>
          </a:xfrm>
          <a:prstGeom prst="rect">
            <a:avLst/>
          </a:prstGeom>
          <a:noFill/>
          <a:ln w="9525">
            <a:noFill/>
          </a:ln>
        </p:spPr>
        <p:txBody>
          <a:bodyPr/>
          <a:lstStyle/>
          <a:p>
            <a:pPr lvl="0"/>
            <a:endParaRPr lang="zh-CN" altLang="en-US" sz="1200"/>
          </a:p>
        </p:txBody>
      </p:sp>
      <p:sp>
        <p:nvSpPr>
          <p:cNvPr id="73731" name="日期占位符 73730"/>
          <p:cNvSpPr>
            <a:spLocks noGrp="1"/>
          </p:cNvSpPr>
          <p:nvPr>
            <p:ph type="dt" idx="1"/>
          </p:nvPr>
        </p:nvSpPr>
        <p:spPr>
          <a:xfrm>
            <a:off x="3884613" y="0"/>
            <a:ext cx="2971800" cy="457200"/>
          </a:xfrm>
          <a:prstGeom prst="rect">
            <a:avLst/>
          </a:prstGeom>
          <a:noFill/>
          <a:ln w="9525">
            <a:noFill/>
          </a:ln>
        </p:spPr>
        <p:txBody>
          <a:bodyPr/>
          <a:lstStyle/>
          <a:p>
            <a:pPr lvl="0" algn="r"/>
            <a:endParaRPr lang="zh-CN" altLang="en-US" sz="1200"/>
          </a:p>
        </p:txBody>
      </p:sp>
      <p:sp>
        <p:nvSpPr>
          <p:cNvPr id="73732" name="幻灯片图像占位符 73731"/>
          <p:cNvSpPr>
            <a:spLocks noRot="1" noTextEdit="1"/>
          </p:cNvSpPr>
          <p:nvPr>
            <p:ph type="sldImg" idx="2"/>
          </p:nvPr>
        </p:nvSpPr>
        <p:spPr>
          <a:xfrm>
            <a:off x="1143000" y="685800"/>
            <a:ext cx="4572000" cy="3429000"/>
          </a:xfrm>
          <a:prstGeom prst="rect">
            <a:avLst/>
          </a:prstGeom>
          <a:ln w="9525" cap="flat" cmpd="sng">
            <a:solidFill>
              <a:srgbClr val="000000"/>
            </a:solidFill>
            <a:prstDash val="solid"/>
            <a:miter/>
            <a:headEnd type="none" w="med" len="med"/>
            <a:tailEnd type="none" w="med" len="med"/>
          </a:ln>
        </p:spPr>
      </p:sp>
      <p:sp>
        <p:nvSpPr>
          <p:cNvPr id="73733" name="文本占位符 73732"/>
          <p:cNvSpPr>
            <a:spLocks noGrp="1"/>
          </p:cNvSpPr>
          <p:nvPr>
            <p:ph type="body" sz="quarter" idx="3"/>
          </p:nvPr>
        </p:nvSpPr>
        <p:spPr>
          <a:xfrm>
            <a:off x="685800" y="4343400"/>
            <a:ext cx="5486400" cy="4114800"/>
          </a:xfrm>
          <a:prstGeom prst="rect">
            <a:avLst/>
          </a:prstGeom>
          <a:noFill/>
          <a:ln w="9525">
            <a:noFill/>
          </a:ln>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3734" name="页脚占位符 73733"/>
          <p:cNvSpPr>
            <a:spLocks noGrp="1"/>
          </p:cNvSpPr>
          <p:nvPr>
            <p:ph type="ftr" sz="quarter" idx="4"/>
          </p:nvPr>
        </p:nvSpPr>
        <p:spPr>
          <a:xfrm>
            <a:off x="0" y="8685213"/>
            <a:ext cx="2971800" cy="457200"/>
          </a:xfrm>
          <a:prstGeom prst="rect">
            <a:avLst/>
          </a:prstGeom>
          <a:noFill/>
          <a:ln w="9525">
            <a:noFill/>
          </a:ln>
        </p:spPr>
        <p:txBody>
          <a:bodyPr anchor="b"/>
          <a:lstStyle/>
          <a:p>
            <a:pPr lvl="0"/>
            <a:endParaRPr lang="zh-CN" altLang="en-US" sz="1200"/>
          </a:p>
        </p:txBody>
      </p:sp>
      <p:sp>
        <p:nvSpPr>
          <p:cNvPr id="73735" name="灯片编号占位符 73734"/>
          <p:cNvSpPr>
            <a:spLocks noGrp="1"/>
          </p:cNvSpPr>
          <p:nvPr>
            <p:ph type="sldNum" sz="quarter" idx="5"/>
          </p:nvPr>
        </p:nvSpPr>
        <p:spPr>
          <a:xfrm>
            <a:off x="3884613" y="8685213"/>
            <a:ext cx="2971800" cy="457200"/>
          </a:xfrm>
          <a:prstGeom prst="rect">
            <a:avLst/>
          </a:prstGeom>
          <a:noFill/>
          <a:ln w="9525">
            <a:noFill/>
          </a:ln>
        </p:spPr>
        <p:txBody>
          <a:bodyPr anchor="b"/>
          <a:lstStyle/>
          <a:p>
            <a:pPr lvl="0" algn="r"/>
            <a:fld id="{9A0DB2DC-4C9A-4742-B13C-FB6460FD3503}" type="slidenum">
              <a:rPr lang="zh-CN" altLang="en-US" sz="1200"/>
              <a:t/>
            </a:fld>
            <a:endParaRPr lang="zh-CN" altLang="en-US" sz="1200"/>
          </a:p>
        </p:txBody>
      </p:sp>
    </p:spTree>
  </p:cSld>
  <p:clrMap bg1="lt1" tx1="dk1" bg2="lt2" tx2="dk2" accent1="accent1" accent2="accent2" accent3="accent3" accent4="accent4" accent5="accent5" accent6="accent6" hlink="hlink" folHlink="folHlink"/>
  <p:hf hdr="0" ftr="0" dt="0"/>
  <p:notesStyle>
    <a:lvl1pPr marL="0" lvl="0"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defRPr>
    </a:lvl1pPr>
    <a:lvl2pPr marL="457200" lvl="1"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defRPr>
    </a:lvl2pPr>
    <a:lvl3pPr marL="914400" lvl="2"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defRPr>
    </a:lvl3pPr>
    <a:lvl4pPr marL="1371600" lvl="3"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defRPr>
    </a:lvl4pPr>
    <a:lvl5pPr marL="1828800" lvl="4"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defRPr>
    </a:lvl5pPr>
    <a:lvl6pPr marL="2286000" lvl="5"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defRPr>
    </a:lvl6pPr>
    <a:lvl7pPr marL="2743200" lvl="6"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defRPr>
    </a:lvl7pPr>
    <a:lvl8pPr marL="3200400" lvl="7"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defRPr>
    </a:lvl8pPr>
    <a:lvl9pPr marL="3657600" lvl="8"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0354" name="幻灯片图像占位符 1"/>
          <p:cNvSpPr>
            <a:spLocks noGrp="1" noRot="1" noChangeAspect="1" noTextEdit="1"/>
          </p:cNvSpPr>
          <p:nvPr>
            <p:ph type="sldImg"/>
          </p:nvPr>
        </p:nvSpPr>
        <p:spPr>
          <a:solidFill>
            <a:srgbClr val="FFFFFF"/>
          </a:solidFill>
        </p:spPr>
      </p:sp>
      <p:sp>
        <p:nvSpPr>
          <p:cNvPr id="100355" name="备注占位符 2"/>
          <p:cNvSpPr>
            <a:spLocks noGrp="1"/>
          </p:cNvSpPr>
          <p:nvPr>
            <p:ph type="body" idx="2"/>
          </p:nvPr>
        </p:nvSpPr>
        <p:spPr/>
        <p:txBody>
          <a:bodyPr wrap="square" lIns="91440" tIns="45720" rIns="91440" bIns="45720" anchor="t"/>
          <a:lstStyle/>
          <a:p>
            <a:pPr lvl="0"/>
            <a:endParaRPr/>
          </a:p>
        </p:txBody>
      </p:sp>
      <p:sp>
        <p:nvSpPr>
          <p:cNvPr id="100356" name="灯片编号占位符 3"/>
          <p:cNvSpPr txBox="1">
            <a:spLocks noGrp="1"/>
          </p:cNvSpPr>
          <p:nvPr/>
        </p:nvSpPr>
        <p:spPr>
          <a:xfrm>
            <a:off x="3884613" y="8685213"/>
            <a:ext cx="2971800" cy="457200"/>
          </a:xfrm>
          <a:prstGeom prst="rect">
            <a:avLst/>
          </a:prstGeom>
          <a:noFill/>
          <a:ln w="9525">
            <a:noFill/>
          </a:ln>
        </p:spPr>
        <p:txBody>
          <a:bodyPr anchor="b"/>
          <a:lstStyle/>
          <a:p>
            <a:pPr lvl="0" algn="r">
              <a:buNone/>
            </a:pPr>
            <a:fld id="{9A0DB2DC-4C9A-4742-B13C-FB6460FD3503}" type="slidenum">
              <a:rPr lang="zh-CN" altLang="en-US" sz="1200"/>
              <a:t>4</a:t>
            </a:fld>
          </a:p>
        </p:txBody>
      </p:sp>
      <p:sp>
        <p:nvSpPr>
          <p:cNvPr id="2" name="灯片编号占位符 1"/>
          <p:cNvSpPr/>
          <p:nvPr>
            <p:ph type="sldNum" sz="quarter" idx="1"/>
          </p:nvPr>
        </p:nvSpPr>
        <p:spPr/>
        <p:txBody>
          <a:bodyPr/>
          <a:lstStyle/>
          <a:p>
            <a:pPr lvl="0" algn="r"/>
            <a:fld id="{9A0DB2DC-4C9A-4742-B13C-FB6460FD3503}" type="slidenum">
              <a:rPr lang="zh-CN" altLang="en-US" sz="1200"/>
              <a:t>4</a:t>
            </a:fld>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A7774FC-C018-40B1-9C71-FF0C492F24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5F1890-7B63-4420-B159-41EAE1FF7E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6F2F7C5-3782-4405-A56E-4CD1FD6AFC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51ED6B6-43E3-4318-BEA6-9649D6830C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E836803-5CE1-4CA6-A0A4-5C9546B8D09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1FD20FE-956A-42DD-A2B7-97AE68502DB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6040E50-7948-46EC-9668-1184BB249DA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422069-ED6A-4665-AC80-B11FC20FA2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56090C-8F3F-41AF-BE63-DA4E8C5676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492839-A705-4E28-960B-253B1E006B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428D1E-A574-4589-9ABA-C963C957B4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bg>
      <p:bgPr>
        <a:solidFill>
          <a:srgbClr val="F0F8FF"/>
        </a:solidFill>
      </p:bgPr>
    </p:bg>
    <p:spTree>
      <p:nvGrpSpPr>
        <p:cNvPr id="1" name=""/>
        <p:cNvGrpSpPr/>
        <p:nvPr/>
      </p:nvGrpSpPr>
      <p:grpSpPr>
        <a:xfrm>
          <a:off x="0" y="0"/>
          <a:ext cx="0" cy="0"/>
        </a:xfrm>
      </p:grpSpPr>
      <p:sp>
        <p:nvSpPr>
          <p:cNvPr id="2" name="标题 1"/>
          <p:cNvSpPr>
            <a:spLocks noGrp="1"/>
          </p:cNvSpPr>
          <p:nvPr>
            <p:ph type="ctrTitle"/>
          </p:nvPr>
        </p:nvSpPr>
        <p:spPr>
          <a:xfrm>
            <a:off x="1143000" y="1122363"/>
            <a:ext cx="6858000" cy="2387600"/>
          </a:xfrm>
        </p:spPr>
        <p:txBody>
          <a:bodyPr anchor="b"/>
          <a:lstStyle>
            <a:lvl1pPr algn="ctr">
              <a:defRPr sz="45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pPr lvl="0"/>
            <a:endParaRPr lang="zh-CN" altLang="en-US">
              <a:latin typeface="Arial" pitchFamily="34" charset="0"/>
            </a:endParaRPr>
          </a:p>
        </p:txBody>
      </p:sp>
      <p:sp>
        <p:nvSpPr>
          <p:cNvPr id="5" name="页脚占位符 4"/>
          <p:cNvSpPr>
            <a:spLocks noGrp="1"/>
          </p:cNvSpPr>
          <p:nvPr>
            <p:ph type="ftr" sz="quarter" idx="11"/>
          </p:nvPr>
        </p:nvSpPr>
        <p:spPr/>
        <p:txBody>
          <a:bodyPr/>
          <a:lstStyle/>
          <a:p>
            <a:pPr lvl="0"/>
            <a:endParaRPr lang="zh-CN" altLang="en-US">
              <a:latin typeface="Arial" pitchFamily="34"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endParaRPr lang="zh-CN" altLang="en-US">
              <a:latin typeface="Arial" pitchFamily="34" charset="0"/>
            </a:endParaRPr>
          </a:p>
        </p:txBody>
      </p:sp>
      <p:sp>
        <p:nvSpPr>
          <p:cNvPr id="5" name="页脚占位符 4"/>
          <p:cNvSpPr>
            <a:spLocks noGrp="1"/>
          </p:cNvSpPr>
          <p:nvPr>
            <p:ph type="ftr" sz="quarter" idx="11"/>
          </p:nvPr>
        </p:nvSpPr>
        <p:spPr/>
        <p:txBody>
          <a:bodyPr/>
          <a:lstStyle/>
          <a:p>
            <a:pPr lvl="0"/>
            <a:endParaRPr lang="zh-CN" altLang="en-US">
              <a:latin typeface="Arial" pitchFamily="34"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smtClean="0"/>
              <a:t>单击此处编辑母版文本样式</a:t>
            </a:r>
          </a:p>
        </p:txBody>
      </p:sp>
      <p:sp>
        <p:nvSpPr>
          <p:cNvPr id="4" name="日期占位符 3"/>
          <p:cNvSpPr>
            <a:spLocks noGrp="1"/>
          </p:cNvSpPr>
          <p:nvPr>
            <p:ph type="dt" sz="half" idx="10"/>
          </p:nvPr>
        </p:nvSpPr>
        <p:spPr/>
        <p:txBody>
          <a:bodyPr/>
          <a:lstStyle/>
          <a:p>
            <a:pPr lvl="0"/>
            <a:endParaRPr lang="zh-CN" altLang="en-US">
              <a:latin typeface="Arial" pitchFamily="34" charset="0"/>
            </a:endParaRPr>
          </a:p>
        </p:txBody>
      </p:sp>
      <p:sp>
        <p:nvSpPr>
          <p:cNvPr id="5" name="页脚占位符 4"/>
          <p:cNvSpPr>
            <a:spLocks noGrp="1"/>
          </p:cNvSpPr>
          <p:nvPr>
            <p:ph type="ftr" sz="quarter" idx="11"/>
          </p:nvPr>
        </p:nvSpPr>
        <p:spPr/>
        <p:txBody>
          <a:bodyPr/>
          <a:lstStyle/>
          <a:p>
            <a:pPr lvl="0"/>
            <a:endParaRPr lang="zh-CN" altLang="en-US">
              <a:latin typeface="Arial" pitchFamily="34"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两栏内容">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200" y="1600200"/>
            <a:ext cx="4032504" cy="4525963"/>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54296" y="1600200"/>
            <a:ext cx="4032504" cy="4525963"/>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pPr lvl="0"/>
            <a:endParaRPr lang="zh-CN" altLang="en-US">
              <a:latin typeface="Arial" pitchFamily="34" charset="0"/>
            </a:endParaRPr>
          </a:p>
        </p:txBody>
      </p:sp>
      <p:sp>
        <p:nvSpPr>
          <p:cNvPr id="6" name="页脚占位符 5"/>
          <p:cNvSpPr>
            <a:spLocks noGrp="1"/>
          </p:cNvSpPr>
          <p:nvPr>
            <p:ph type="ftr" sz="quarter" idx="11"/>
          </p:nvPr>
        </p:nvSpPr>
        <p:spPr/>
        <p:txBody>
          <a:bodyPr/>
          <a:lstStyle/>
          <a:p>
            <a:pPr lvl="0"/>
            <a:endParaRPr lang="zh-CN" altLang="en-US">
              <a:latin typeface="Arial" pitchFamily="34" charset="0"/>
            </a:endParaRPr>
          </a:p>
        </p:txBody>
      </p:sp>
      <p:sp>
        <p:nvSpPr>
          <p:cNvPr id="7" name="灯片编号占位符 6"/>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p>
        </p:txBody>
      </p:sp>
      <p:sp>
        <p:nvSpPr>
          <p:cNvPr id="4" name="内容占位符 3"/>
          <p:cNvSpPr>
            <a:spLocks noGrp="1"/>
          </p:cNvSpPr>
          <p:nvPr>
            <p:ph sz="half" idx="2"/>
          </p:nvPr>
        </p:nvSpPr>
        <p:spPr>
          <a:xfrm>
            <a:off x="890081" y="2665379"/>
            <a:ext cx="3655181" cy="3524284"/>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p>
        </p:txBody>
      </p:sp>
      <p:sp>
        <p:nvSpPr>
          <p:cNvPr id="6" name="内容占位符 5"/>
          <p:cNvSpPr>
            <a:spLocks noGrp="1"/>
          </p:cNvSpPr>
          <p:nvPr>
            <p:ph sz="quarter" idx="4"/>
          </p:nvPr>
        </p:nvSpPr>
        <p:spPr>
          <a:xfrm>
            <a:off x="4692704" y="2665379"/>
            <a:ext cx="3673182" cy="3524284"/>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pPr lvl="0"/>
            <a:endParaRPr lang="zh-CN" altLang="en-US">
              <a:latin typeface="Arial" pitchFamily="34" charset="0"/>
            </a:endParaRPr>
          </a:p>
        </p:txBody>
      </p:sp>
      <p:sp>
        <p:nvSpPr>
          <p:cNvPr id="8" name="页脚占位符 7"/>
          <p:cNvSpPr>
            <a:spLocks noGrp="1"/>
          </p:cNvSpPr>
          <p:nvPr>
            <p:ph type="ftr" sz="quarter" idx="11"/>
          </p:nvPr>
        </p:nvSpPr>
        <p:spPr/>
        <p:txBody>
          <a:bodyPr/>
          <a:lstStyle/>
          <a:p>
            <a:pPr lvl="0"/>
            <a:endParaRPr lang="zh-CN" altLang="en-US">
              <a:latin typeface="Arial" pitchFamily="34" charset="0"/>
            </a:endParaRPr>
          </a:p>
        </p:txBody>
      </p:sp>
      <p:sp>
        <p:nvSpPr>
          <p:cNvPr id="9" name="灯片编号占位符 8"/>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pPr lvl="0"/>
            <a:endParaRPr lang="zh-CN" altLang="en-US">
              <a:latin typeface="Arial" pitchFamily="34" charset="0"/>
            </a:endParaRPr>
          </a:p>
        </p:txBody>
      </p:sp>
      <p:sp>
        <p:nvSpPr>
          <p:cNvPr id="4" name="页脚占位符 3"/>
          <p:cNvSpPr>
            <a:spLocks noGrp="1"/>
          </p:cNvSpPr>
          <p:nvPr>
            <p:ph type="ftr" sz="quarter" idx="11"/>
          </p:nvPr>
        </p:nvSpPr>
        <p:spPr/>
        <p:txBody>
          <a:bodyPr/>
          <a:lstStyle/>
          <a:p>
            <a:pPr lvl="0"/>
            <a:endParaRPr lang="zh-CN" altLang="en-US">
              <a:latin typeface="Arial" pitchFamily="34" charset="0"/>
            </a:endParaRPr>
          </a:p>
        </p:txBody>
      </p:sp>
      <p:sp>
        <p:nvSpPr>
          <p:cNvPr id="5" name="灯片编号占位符 4"/>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bg>
      <p:bgPr>
        <a:solidFill>
          <a:srgbClr val="F0F8FF"/>
        </a:solidFill>
      </p:bgPr>
    </p:bg>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lvl="0"/>
            <a:endParaRPr lang="zh-CN" altLang="en-US">
              <a:latin typeface="Arial" pitchFamily="34" charset="0"/>
            </a:endParaRPr>
          </a:p>
        </p:txBody>
      </p:sp>
      <p:sp>
        <p:nvSpPr>
          <p:cNvPr id="3" name="页脚占位符 2"/>
          <p:cNvSpPr>
            <a:spLocks noGrp="1"/>
          </p:cNvSpPr>
          <p:nvPr>
            <p:ph type="ftr" sz="quarter" idx="11"/>
          </p:nvPr>
        </p:nvSpPr>
        <p:spPr/>
        <p:txBody>
          <a:bodyPr/>
          <a:lstStyle/>
          <a:p>
            <a:pPr lvl="0"/>
            <a:endParaRPr lang="zh-CN" altLang="en-US">
              <a:latin typeface="Arial" pitchFamily="34" charset="0"/>
            </a:endParaRPr>
          </a:p>
        </p:txBody>
      </p:sp>
      <p:sp>
        <p:nvSpPr>
          <p:cNvPr id="4" name="灯片编号占位符 3"/>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Tx" preserve="1">
  <p:cSld name="内容与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pPr lvl="0"/>
            <a:endParaRPr lang="zh-CN" altLang="en-US">
              <a:latin typeface="Arial" pitchFamily="34" charset="0"/>
            </a:endParaRPr>
          </a:p>
        </p:txBody>
      </p:sp>
      <p:sp>
        <p:nvSpPr>
          <p:cNvPr id="6" name="页脚占位符 5"/>
          <p:cNvSpPr>
            <a:spLocks noGrp="1"/>
          </p:cNvSpPr>
          <p:nvPr>
            <p:ph type="ftr" sz="quarter" idx="11"/>
          </p:nvPr>
        </p:nvSpPr>
        <p:spPr/>
        <p:txBody>
          <a:bodyPr/>
          <a:lstStyle/>
          <a:p>
            <a:pPr lvl="0"/>
            <a:endParaRPr lang="zh-CN" altLang="en-US">
              <a:latin typeface="Arial" pitchFamily="34" charset="0"/>
            </a:endParaRPr>
          </a:p>
        </p:txBody>
      </p:sp>
      <p:sp>
        <p:nvSpPr>
          <p:cNvPr id="7" name="灯片编号占位符 6"/>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picTx" preserve="1">
  <p:cSld name="图片与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zh-CN" altLang="en-US"/>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pPr lvl="0"/>
            <a:endParaRPr lang="zh-CN" altLang="en-US">
              <a:latin typeface="Arial" pitchFamily="34" charset="0"/>
            </a:endParaRPr>
          </a:p>
        </p:txBody>
      </p:sp>
      <p:sp>
        <p:nvSpPr>
          <p:cNvPr id="6" name="页脚占位符 5"/>
          <p:cNvSpPr>
            <a:spLocks noGrp="1"/>
          </p:cNvSpPr>
          <p:nvPr>
            <p:ph type="ftr" sz="quarter" idx="11"/>
          </p:nvPr>
        </p:nvSpPr>
        <p:spPr/>
        <p:txBody>
          <a:bodyPr/>
          <a:lstStyle/>
          <a:p>
            <a:pPr lvl="0"/>
            <a:endParaRPr lang="zh-CN" altLang="en-US">
              <a:latin typeface="Arial" pitchFamily="34" charset="0"/>
            </a:endParaRPr>
          </a:p>
        </p:txBody>
      </p:sp>
      <p:sp>
        <p:nvSpPr>
          <p:cNvPr id="7" name="灯片编号占位符 6"/>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x" preserve="1">
  <p:cSld name="标题和竖排文字">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endParaRPr lang="zh-CN" altLang="en-US">
              <a:latin typeface="Arial" pitchFamily="34" charset="0"/>
            </a:endParaRPr>
          </a:p>
        </p:txBody>
      </p:sp>
      <p:sp>
        <p:nvSpPr>
          <p:cNvPr id="5" name="页脚占位符 4"/>
          <p:cNvSpPr>
            <a:spLocks noGrp="1"/>
          </p:cNvSpPr>
          <p:nvPr>
            <p:ph type="ftr" sz="quarter" idx="11"/>
          </p:nvPr>
        </p:nvSpPr>
        <p:spPr/>
        <p:txBody>
          <a:bodyPr/>
          <a:lstStyle/>
          <a:p>
            <a:pPr lvl="0"/>
            <a:endParaRPr lang="zh-CN" altLang="en-US">
              <a:latin typeface="Arial" pitchFamily="34"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itleAndTx" preserve="1">
  <p:cSld name="竖版">
    <p:bg>
      <p:bgPr>
        <a:solidFill>
          <a:srgbClr val="F0F8FF"/>
        </a:solidFill>
      </p:bgPr>
    </p:bg>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274638"/>
            <a:ext cx="6052930" cy="5851525"/>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endParaRPr lang="zh-CN" altLang="en-US">
              <a:latin typeface="Arial" pitchFamily="34" charset="0"/>
            </a:endParaRPr>
          </a:p>
        </p:txBody>
      </p:sp>
      <p:sp>
        <p:nvSpPr>
          <p:cNvPr id="5" name="页脚占位符 4"/>
          <p:cNvSpPr>
            <a:spLocks noGrp="1"/>
          </p:cNvSpPr>
          <p:nvPr>
            <p:ph type="ftr" sz="quarter" idx="11"/>
          </p:nvPr>
        </p:nvSpPr>
        <p:spPr/>
        <p:txBody>
          <a:bodyPr/>
          <a:lstStyle/>
          <a:p>
            <a:pPr lvl="0"/>
            <a:endParaRPr lang="zh-CN" altLang="en-US">
              <a:latin typeface="Arial" pitchFamily="34"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a:effectLst/>
      </p:bgPr>
    </p:bg>
    <p:spTree>
      <p:nvGrpSpPr>
        <p:cNvPr id="1" name=""/>
        <p:cNvGrpSpPr/>
        <p:nvPr/>
      </p:nvGrpSpPr>
      <p:grpSpPr/>
      <p:sp>
        <p:nvSpPr>
          <p:cNvPr id="1026" name="标题 1025"/>
          <p:cNvSpPr>
            <a:spLocks noGrp="1"/>
          </p:cNvSpPr>
          <p:nvPr>
            <p:ph type="title"/>
          </p:nvPr>
        </p:nvSpPr>
        <p:spPr>
          <a:xfrm>
            <a:off x="457200" y="274638"/>
            <a:ext cx="8229600" cy="1143000"/>
          </a:xfrm>
          <a:prstGeom prst="rect">
            <a:avLst/>
          </a:prstGeom>
          <a:noFill/>
          <a:ln w="9525">
            <a:noFill/>
          </a:ln>
        </p:spPr>
        <p:txBody>
          <a:bodyPr anchor="ctr"/>
          <a:lstStyle/>
          <a:p>
            <a:pPr lvl="0"/>
            <a:r>
              <a:rPr lang="en-US" altLang="zh-CN"/>
              <a:t>Click to edit Master title style</a:t>
            </a:r>
          </a:p>
        </p:txBody>
      </p:sp>
      <p:sp>
        <p:nvSpPr>
          <p:cNvPr id="1027" name="文本占位符 1026"/>
          <p:cNvSpPr>
            <a:spLocks noGrp="1"/>
          </p:cNvSpPr>
          <p:nvPr>
            <p:ph type="body" idx="1"/>
          </p:nvPr>
        </p:nvSpPr>
        <p:spPr>
          <a:xfrm>
            <a:off x="457200" y="1600200"/>
            <a:ext cx="8229600" cy="4525963"/>
          </a:xfrm>
          <a:prstGeom prst="rect">
            <a:avLst/>
          </a:prstGeom>
          <a:noFill/>
          <a:ln w="9525">
            <a:noFill/>
          </a:ln>
        </p:spPr>
        <p:txBody>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p>
        </p:txBody>
      </p:sp>
      <p:sp>
        <p:nvSpPr>
          <p:cNvPr id="1028" name="日期占位符 1027"/>
          <p:cNvSpPr>
            <a:spLocks noGrp="1"/>
          </p:cNvSpPr>
          <p:nvPr>
            <p:ph type="dt" sz="half" idx="2"/>
          </p:nvPr>
        </p:nvSpPr>
        <p:spPr>
          <a:xfrm>
            <a:off x="457200" y="6245225"/>
            <a:ext cx="2133600" cy="47625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1400" b="0" i="0" u="none" kern="1200" baseline="0">
                <a:solidFill>
                  <a:schemeClr val="tx1"/>
                </a:solidFill>
                <a:latin typeface="Arial" pitchFamily="34"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9pPr>
          </a:lstStyle>
          <a:p>
            <a:pPr lvl="0"/>
            <a:endParaRPr lang="zh-CN" altLang="en-US">
              <a:latin typeface="Arial" pitchFamily="34" charset="0"/>
            </a:endParaRPr>
          </a:p>
        </p:txBody>
      </p:sp>
      <p:sp>
        <p:nvSpPr>
          <p:cNvPr id="1029" name="页脚占位符 1028"/>
          <p:cNvSpPr>
            <a:spLocks noGrp="1"/>
          </p:cNvSpPr>
          <p:nvPr>
            <p:ph type="ftr" sz="quarter" idx="3"/>
          </p:nvPr>
        </p:nvSpPr>
        <p:spPr>
          <a:xfrm>
            <a:off x="3124200" y="6245225"/>
            <a:ext cx="2895600" cy="476250"/>
          </a:xfrm>
          <a:prstGeom prst="rect">
            <a:avLst/>
          </a:prstGeom>
          <a:noFill/>
          <a:ln w="9525">
            <a:noFill/>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sz="1400" b="0" i="0" u="none" kern="1200" baseline="0">
                <a:solidFill>
                  <a:schemeClr val="tx1"/>
                </a:solidFill>
                <a:latin typeface="Arial" pitchFamily="34"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9pPr>
          </a:lstStyle>
          <a:p>
            <a:pPr lvl="0"/>
            <a:endParaRPr lang="zh-CN" altLang="en-US">
              <a:latin typeface="Arial" pitchFamily="34" charset="0"/>
            </a:endParaRPr>
          </a:p>
        </p:txBody>
      </p:sp>
      <p:sp>
        <p:nvSpPr>
          <p:cNvPr id="1030" name="灯片编号占位符 1029"/>
          <p:cNvSpPr>
            <a:spLocks noGrp="1"/>
          </p:cNvSpPr>
          <p:nvPr>
            <p:ph type="sldNum" sz="quarter" idx="4"/>
          </p:nvPr>
        </p:nvSpPr>
        <p:spPr>
          <a:xfrm>
            <a:off x="6553200" y="6245225"/>
            <a:ext cx="2133600" cy="476250"/>
          </a:xfrm>
          <a:prstGeom prst="rect">
            <a:avLst/>
          </a:prstGeom>
          <a:noFill/>
          <a:ln w="9525">
            <a:noFill/>
          </a:ln>
        </p:spPr>
        <p:txBody>
          <a:bodyPr/>
          <a:lstStyle>
            <a:defPPr>
              <a:defRPr lang="zh-CN"/>
            </a:defPPr>
            <a:lvl1pPr marL="0" lvl="0" indent="0" algn="r" defTabSz="914400" rtl="0" eaLnBrk="1" fontAlgn="base" latinLnBrk="0" hangingPunct="1">
              <a:lnSpc>
                <a:spcPct val="100000"/>
              </a:lnSpc>
              <a:spcBef>
                <a:spcPct val="0"/>
              </a:spcBef>
              <a:spcAft>
                <a:spcPct val="0"/>
              </a:spcAft>
              <a:buNone/>
              <a:defRPr sz="1400" b="0" i="0" u="none" kern="1200" baseline="0">
                <a:solidFill>
                  <a:schemeClr val="tx1"/>
                </a:solidFill>
                <a:latin typeface="Arial" pitchFamily="34"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9p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marL="0" lvl="0" indent="0" algn="ctr" defTabSz="914400" rtl="0" eaLnBrk="1" fontAlgn="base" latinLnBrk="0" hangingPunct="1">
        <a:lnSpc>
          <a:spcPct val="100000"/>
        </a:lnSpc>
        <a:spcBef>
          <a:spcPct val="0"/>
        </a:spcBef>
        <a:spcAft>
          <a:spcPct val="0"/>
        </a:spcAft>
        <a:buNone/>
        <a:defRPr sz="4400" b="0" i="0" u="none" kern="1200" baseline="0">
          <a:solidFill>
            <a:schemeClr val="tx2"/>
          </a:solidFill>
          <a:latin typeface="+mj-lt"/>
          <a:ea typeface="+mj-ea"/>
          <a:cs typeface="+mj-cs"/>
        </a:defRPr>
      </a:lvl1pPr>
    </p:titleStyle>
    <p:bodyStyle>
      <a:lvl1pPr marL="342900" lvl="0" indent="-342900" algn="l" defTabSz="914400" rtl="0" eaLnBrk="1" fontAlgn="base" latinLnBrk="0" hangingPunct="1">
        <a:lnSpc>
          <a:spcPct val="100000"/>
        </a:lnSpc>
        <a:spcBef>
          <a:spcPct val="20000"/>
        </a:spcBef>
        <a:spcAft>
          <a:spcPct val="0"/>
        </a:spcAft>
        <a:buChar char="•"/>
        <a:defRPr sz="3200" b="0" i="0" u="none" kern="1200" baseline="0">
          <a:solidFill>
            <a:schemeClr val="tx1"/>
          </a:solidFill>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Char char="–"/>
        <a:defRPr sz="2800" b="0" i="0" u="none" kern="1200" baseline="0">
          <a:solidFill>
            <a:schemeClr val="tx1"/>
          </a:solidFill>
          <a:latin typeface="+mn-lt"/>
          <a:ea typeface="+mn-ea"/>
          <a:cs typeface="+mn-cs"/>
        </a:defRPr>
      </a:lvl2pPr>
      <a:lvl3pPr marL="1143000" lvl="2" indent="-228600" algn="l" defTabSz="914400" rtl="0" eaLnBrk="1" fontAlgn="base" latinLnBrk="0" hangingPunct="1">
        <a:lnSpc>
          <a:spcPct val="100000"/>
        </a:lnSpc>
        <a:spcBef>
          <a:spcPct val="20000"/>
        </a:spcBef>
        <a:spcAft>
          <a:spcPct val="0"/>
        </a:spcAft>
        <a:buChar char="•"/>
        <a:defRPr sz="2400" b="0" i="0" u="none" kern="1200" baseline="0">
          <a:solidFill>
            <a:schemeClr val="tx1"/>
          </a:solidFill>
          <a:latin typeface="+mn-lt"/>
          <a:ea typeface="+mn-ea"/>
          <a:cs typeface="+mn-cs"/>
        </a:defRPr>
      </a:lvl3pPr>
      <a:lvl4pPr marL="1600200" lvl="3"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4pPr>
      <a:lvl5pPr marL="2057400" lvl="4"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5pPr>
      <a:lvl6pPr marL="2514600" lvl="5"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6pPr>
      <a:lvl7pPr marL="2971800" lvl="6"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7pPr>
      <a:lvl8pPr marL="3429000" lvl="7"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8pPr>
      <a:lvl9pPr marL="3886200" lvl="8"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9pPr>
    </p:bodyStyle>
    <p:otherStyle>
      <a:lvl1pPr marL="0" lvl="0"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xml" /><Relationship Id="rId3" Type="http://schemas.openxmlformats.org/officeDocument/2006/relationships/image" Target="../media/image3.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 Id="rId4" Type="http://schemas.openxmlformats.org/officeDocument/2006/relationships/image" Target="../media/image2.jpeg" /><Relationship Id="rId5" Type="http://schemas.openxmlformats.org/officeDocument/2006/relationships/audio" Target="../media/media1.wav" /><Relationship Id="rId6" Type="http://schemas.openxmlformats.org/officeDocument/2006/relationships/audio" Target="../media/media2.wav"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audio" Target="../media/media3.wav" /><Relationship Id="rId4" Type="http://schemas.openxmlformats.org/officeDocument/2006/relationships/audio" Target="../media/media4.wav"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audio" Target="../media/media2.wav"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audio" Target="../media/media4.wav" /><Relationship Id="rId4" Type="http://schemas.openxmlformats.org/officeDocument/2006/relationships/audio" Target="../media/media2.wav"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 Id="rId4" Type="http://schemas.openxmlformats.org/officeDocument/2006/relationships/audio" Target="../media/media1.wav" /><Relationship Id="rId5" Type="http://schemas.openxmlformats.org/officeDocument/2006/relationships/audio" Target="../media/media2.wav"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audio" Target="../media/media4.wav" /><Relationship Id="rId4" Type="http://schemas.openxmlformats.org/officeDocument/2006/relationships/audio" Target="../media/media5.wav"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8125002043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sp>
        <p:nvSpPr>
          <p:cNvPr id="96258" name="矩形 35"/>
          <p:cNvSpPr/>
          <p:nvPr/>
        </p:nvSpPr>
        <p:spPr>
          <a:xfrm>
            <a:off x="0" y="3914775"/>
            <a:ext cx="9144000" cy="1655763"/>
          </a:xfrm>
          <a:prstGeom prst="rect">
            <a:avLst/>
          </a:prstGeom>
          <a:noFill/>
          <a:ln w="25400">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9pPr>
          </a:lstStyle>
          <a:p>
            <a:pPr algn="ctr">
              <a:buFont typeface="Arial" pitchFamily="34" charset="0"/>
              <a:buNone/>
            </a:pPr>
            <a:endParaRPr>
              <a:solidFill>
                <a:srgbClr val="000000"/>
              </a:solidFill>
              <a:latin typeface="Calibri" pitchFamily="34" charset="0"/>
            </a:endParaRPr>
          </a:p>
        </p:txBody>
      </p:sp>
      <p:sp>
        <p:nvSpPr>
          <p:cNvPr id="96259" name="文本框 4130"/>
          <p:cNvSpPr txBox="1"/>
          <p:nvPr/>
        </p:nvSpPr>
        <p:spPr>
          <a:xfrm>
            <a:off x="1763713" y="4059238"/>
            <a:ext cx="6048375" cy="823912"/>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9pPr>
          </a:lstStyle>
          <a:p>
            <a:pPr algn="ctr">
              <a:spcBef>
                <a:spcPct val="50000"/>
              </a:spcBef>
              <a:buFont typeface="Arial" pitchFamily="34" charset="0"/>
              <a:buNone/>
            </a:pPr>
            <a:r>
              <a:rPr lang="en-US" altLang="zh-CN" sz="4800" b="1">
                <a:latin typeface="楷体" pitchFamily="49" charset="-122"/>
                <a:ea typeface="楷体" pitchFamily="49" charset="-122"/>
              </a:rPr>
              <a:t>23 </a:t>
            </a:r>
            <a:r>
              <a:rPr lang="zh-CN" altLang="en-US" sz="4800" b="1">
                <a:latin typeface="楷体" pitchFamily="49" charset="-122"/>
                <a:ea typeface="楷体" pitchFamily="49" charset="-122"/>
              </a:rPr>
              <a:t>干将莫邪</a:t>
            </a:r>
          </a:p>
        </p:txBody>
      </p:sp>
      <p:cxnSp>
        <p:nvCxnSpPr>
          <p:cNvPr id="38" name="直接连接符 37"/>
          <p:cNvCxnSpPr/>
          <p:nvPr/>
        </p:nvCxnSpPr>
        <p:spPr>
          <a:xfrm>
            <a:off x="1547813" y="4922838"/>
            <a:ext cx="6192838" cy="0"/>
          </a:xfrm>
          <a:prstGeom prst="line">
            <a:avLst/>
          </a:prstGeom>
          <a:effectLst/>
        </p:spPr>
        <p:style>
          <a:lnRef idx="3">
            <a:schemeClr val="dk1"/>
          </a:lnRef>
          <a:fillRef idx="0">
            <a:schemeClr val="dk1"/>
          </a:fillRef>
          <a:effectRef idx="2">
            <a:schemeClr val="dk1"/>
          </a:effectRef>
          <a:fontRef idx="minor">
            <a:schemeClr val="tx1"/>
          </a:fontRef>
        </p:style>
      </p:cxnSp>
      <p:sp>
        <p:nvSpPr>
          <p:cNvPr id="96261" name="文本框 4130"/>
          <p:cNvSpPr txBox="1"/>
          <p:nvPr/>
        </p:nvSpPr>
        <p:spPr>
          <a:xfrm>
            <a:off x="3284538" y="5065713"/>
            <a:ext cx="2593975" cy="3968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9pPr>
          </a:lstStyle>
          <a:p>
            <a:pPr>
              <a:spcBef>
                <a:spcPct val="50000"/>
              </a:spcBef>
              <a:buFont typeface="Arial" pitchFamily="34" charset="0"/>
              <a:buNone/>
            </a:pPr>
            <a:r>
              <a:rPr lang="en-US" altLang="zh-CN" sz="2000" b="1">
                <a:latin typeface="楷体" pitchFamily="49" charset="-122"/>
                <a:ea typeface="楷体" pitchFamily="49" charset="-122"/>
              </a:rPr>
              <a:t>YW·</a:t>
            </a:r>
            <a:r>
              <a:rPr lang="zh-CN" altLang="en-US" sz="2000" b="1">
                <a:latin typeface="楷体" pitchFamily="49" charset="-122"/>
                <a:ea typeface="楷体" pitchFamily="49" charset="-122"/>
              </a:rPr>
              <a:t>八年级语文上册</a:t>
            </a:r>
          </a:p>
        </p:txBody>
      </p:sp>
      <p:pic>
        <p:nvPicPr>
          <p:cNvPr id="96262" name="Picture 9" descr="http://p0.so.qhimgs1.com/t017c2032bb47dc9abc.jpg"/>
          <p:cNvPicPr>
            <a:picLocks noChangeAspect="1"/>
          </p:cNvPicPr>
          <p:nvPr/>
        </p:nvPicPr>
        <p:blipFill>
          <a:blip r:embed="rId2"/>
          <a:stretch>
            <a:fillRect/>
          </a:stretch>
        </p:blipFill>
        <p:spPr>
          <a:xfrm>
            <a:off x="1925638" y="188913"/>
            <a:ext cx="5110162" cy="3397250"/>
          </a:xfrm>
          <a:prstGeom prst="rect">
            <a:avLst/>
          </a:prstGeom>
          <a:noFill/>
          <a:ln w="9525">
            <a:noFill/>
          </a:ln>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grpSp>
        <p:nvGrpSpPr>
          <p:cNvPr id="97282" name="组合 6"/>
          <p:cNvGrpSpPr/>
          <p:nvPr/>
        </p:nvGrpSpPr>
        <p:grpSpPr>
          <a:xfrm>
            <a:off x="250825" y="549275"/>
            <a:ext cx="1728788" cy="522288"/>
            <a:chOff x="63489" y="1195952"/>
            <a:chExt cx="1728192" cy="653837"/>
          </a:xfrm>
        </p:grpSpPr>
        <p:pic>
          <p:nvPicPr>
            <p:cNvPr id="97283" name="Picture 4" descr="http://img01.taopic.com/150326/235093-15032621215663.jpg"/>
            <p:cNvPicPr>
              <a:picLocks noChangeAspect="1"/>
            </p:cNvPicPr>
            <p:nvPr/>
          </p:nvPicPr>
          <p:blipFill>
            <a:blip r:embed="rId2">
              <a:clrChange>
                <a:clrFrom>
                  <a:srgbClr val="FFFFFF"/>
                </a:clrFrom>
                <a:clrTo>
                  <a:srgbClr val="FFFFFF">
                    <a:alpha val="0"/>
                  </a:srgbClr>
                </a:clrTo>
              </a:clrChange>
            </a:blip>
            <a:srcRect t="26540" r="51024" b="51970"/>
            <a:stretch>
              <a:fillRect/>
            </a:stretch>
          </p:blipFill>
          <p:spPr>
            <a:xfrm>
              <a:off x="72008" y="1196751"/>
              <a:ext cx="1584176" cy="629889"/>
            </a:xfrm>
            <a:prstGeom prst="rect">
              <a:avLst/>
            </a:prstGeom>
            <a:noFill/>
            <a:ln w="9525">
              <a:noFill/>
            </a:ln>
          </p:spPr>
        </p:pic>
        <p:sp>
          <p:nvSpPr>
            <p:cNvPr id="97284" name="矩形 5"/>
            <p:cNvSpPr/>
            <p:nvPr/>
          </p:nvSpPr>
          <p:spPr>
            <a:xfrm>
              <a:off x="63489" y="1195952"/>
              <a:ext cx="1728192" cy="653837"/>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9pPr>
            </a:lstStyle>
            <a:p>
              <a:pPr>
                <a:buFont typeface="Arial" pitchFamily="34" charset="0"/>
                <a:buNone/>
              </a:pPr>
              <a:r>
                <a:rPr lang="zh-CN" altLang="en-US" sz="2800" b="1">
                  <a:solidFill>
                    <a:srgbClr val="953735"/>
                  </a:solidFill>
                  <a:latin typeface="华文隶书" pitchFamily="2" charset="-122"/>
                  <a:ea typeface="华文隶书" pitchFamily="2" charset="-122"/>
                </a:rPr>
                <a:t>学习目标</a:t>
              </a:r>
            </a:p>
          </p:txBody>
        </p:sp>
      </p:grpSp>
      <p:sp>
        <p:nvSpPr>
          <p:cNvPr id="5" name="矩形 4"/>
          <p:cNvSpPr/>
          <p:nvPr/>
        </p:nvSpPr>
        <p:spPr>
          <a:xfrm>
            <a:off x="342900" y="1619250"/>
            <a:ext cx="8658225" cy="354012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9pPr>
          </a:lstStyle>
          <a:p>
            <a:pPr>
              <a:lnSpc>
                <a:spcPct val="200000"/>
              </a:lnSpc>
              <a:buFont typeface="Arial" pitchFamily="34" charset="0"/>
              <a:buNone/>
            </a:pPr>
            <a:r>
              <a:rPr lang="en-US" altLang="zh-CN" sz="2800" b="1">
                <a:latin typeface="宋体" pitchFamily="2" charset="-122"/>
                <a:sym typeface="Arial" pitchFamily="34" charset="0"/>
              </a:rPr>
              <a:t>1.</a:t>
            </a:r>
            <a:r>
              <a:rPr lang="zh-CN" altLang="en-US" sz="2800" b="1">
                <a:latin typeface="宋体" pitchFamily="2" charset="-122"/>
                <a:sym typeface="Arial" pitchFamily="34" charset="0"/>
              </a:rPr>
              <a:t>在读懂文章、理解情节的基础上进一步分析人物形象。</a:t>
            </a:r>
            <a:br>
              <a:rPr lang="zh-CN" altLang="en-US" sz="2800" b="1">
                <a:latin typeface="宋体" pitchFamily="2" charset="-122"/>
                <a:sym typeface="Arial" pitchFamily="34" charset="0"/>
              </a:rPr>
            </a:br>
            <a:r>
              <a:rPr lang="en-US" altLang="zh-CN" sz="2800" b="1">
                <a:latin typeface="宋体" pitchFamily="2" charset="-122"/>
                <a:sym typeface="Arial" pitchFamily="34" charset="0"/>
              </a:rPr>
              <a:t>2.</a:t>
            </a:r>
            <a:r>
              <a:rPr lang="zh-CN" altLang="en-US" sz="2800" b="1">
                <a:latin typeface="宋体" pitchFamily="2" charset="-122"/>
                <a:sym typeface="Arial" pitchFamily="34" charset="0"/>
              </a:rPr>
              <a:t>理解文章所反映的古代劳动人民反抗专制暴君的斗争精神以及老百姓在民间传说中所寄托的美好愿望。</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wipe(down)">
                                      <p:cBhvr>
                                        <p:cTn id="7"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5"/>
          <a:stretch>
            <a:fillRect/>
          </a:stretch>
        </a:blipFill>
      </p:bgPr>
    </p:bg>
    <p:spTree>
      <p:nvGrpSpPr>
        <p:cNvPr id="1" name=""/>
        <p:cNvGrpSpPr/>
        <p:nvPr/>
      </p:nvGrpSpPr>
      <p:grpSpPr>
        <a:xfrm>
          <a:off x="0" y="0"/>
          <a:ext cx="0" cy="0"/>
        </a:xfrm>
      </p:grpSpPr>
      <p:grpSp>
        <p:nvGrpSpPr>
          <p:cNvPr id="98306" name="组合 4"/>
          <p:cNvGrpSpPr/>
          <p:nvPr/>
        </p:nvGrpSpPr>
        <p:grpSpPr>
          <a:xfrm>
            <a:off x="250825" y="549275"/>
            <a:ext cx="1728788" cy="522288"/>
            <a:chOff x="63489" y="1195952"/>
            <a:chExt cx="1728192" cy="653837"/>
          </a:xfrm>
        </p:grpSpPr>
        <p:pic>
          <p:nvPicPr>
            <p:cNvPr id="98307" name="Picture 4" descr="http://img01.taopic.com/150326/235093-15032621215663.jpg"/>
            <p:cNvPicPr>
              <a:picLocks noChangeAspect="1"/>
            </p:cNvPicPr>
            <p:nvPr/>
          </p:nvPicPr>
          <p:blipFill>
            <a:blip r:embed="rId2">
              <a:clrChange>
                <a:clrFrom>
                  <a:srgbClr val="FFFFFF"/>
                </a:clrFrom>
                <a:clrTo>
                  <a:srgbClr val="FFFFFF">
                    <a:alpha val="0"/>
                  </a:srgbClr>
                </a:clrTo>
              </a:clrChange>
            </a:blip>
            <a:srcRect t="26540" r="51024" b="51970"/>
            <a:stretch>
              <a:fillRect/>
            </a:stretch>
          </p:blipFill>
          <p:spPr>
            <a:xfrm>
              <a:off x="72008" y="1196751"/>
              <a:ext cx="1584176" cy="629889"/>
            </a:xfrm>
            <a:prstGeom prst="rect">
              <a:avLst/>
            </a:prstGeom>
            <a:noFill/>
            <a:ln w="9525">
              <a:noFill/>
            </a:ln>
          </p:spPr>
        </p:pic>
        <p:sp>
          <p:nvSpPr>
            <p:cNvPr id="98308" name="矩形 6"/>
            <p:cNvSpPr/>
            <p:nvPr/>
          </p:nvSpPr>
          <p:spPr>
            <a:xfrm>
              <a:off x="63489" y="1195952"/>
              <a:ext cx="1728192" cy="653837"/>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9pPr>
            </a:lstStyle>
            <a:p>
              <a:pPr>
                <a:buFont typeface="Arial" pitchFamily="34" charset="0"/>
                <a:buNone/>
              </a:pPr>
              <a:r>
                <a:rPr lang="zh-CN" altLang="en-US" sz="2800" b="1">
                  <a:solidFill>
                    <a:srgbClr val="953735"/>
                  </a:solidFill>
                  <a:latin typeface="华文隶书" pitchFamily="2" charset="-122"/>
                  <a:ea typeface="华文隶书" pitchFamily="2" charset="-122"/>
                </a:rPr>
                <a:t>新课导入</a:t>
              </a:r>
            </a:p>
          </p:txBody>
        </p:sp>
      </p:grpSp>
      <p:pic>
        <p:nvPicPr>
          <p:cNvPr id="98309" name="Picture 6" descr="http://img1.gtimg.com/hb/pics/hv1/187/72/1180/76748047.jpg"/>
          <p:cNvPicPr>
            <a:picLocks noChangeAspect="1"/>
          </p:cNvPicPr>
          <p:nvPr/>
        </p:nvPicPr>
        <p:blipFill>
          <a:blip r:embed="rId3">
            <a:clrChange>
              <a:clrFrom>
                <a:srgbClr val="F3F2ED"/>
              </a:clrFrom>
              <a:clrTo>
                <a:srgbClr val="F3F2ED">
                  <a:alpha val="0"/>
                </a:srgbClr>
              </a:clrTo>
            </a:clrChange>
          </a:blip>
          <a:stretch>
            <a:fillRect/>
          </a:stretch>
        </p:blipFill>
        <p:spPr>
          <a:xfrm>
            <a:off x="107950" y="4581525"/>
            <a:ext cx="2305050" cy="2095500"/>
          </a:xfrm>
          <a:prstGeom prst="rect">
            <a:avLst/>
          </a:prstGeom>
          <a:noFill/>
          <a:ln w="9525">
            <a:noFill/>
          </a:ln>
        </p:spPr>
      </p:pic>
      <p:pic>
        <p:nvPicPr>
          <p:cNvPr id="4104" name="Picture 8" descr="http://p0.so.qhimgs1.com/bdr/_240_/t01518ee5257c74158c.jpg"/>
          <p:cNvPicPr>
            <a:picLocks noChangeAspect="1"/>
          </p:cNvPicPr>
          <p:nvPr/>
        </p:nvPicPr>
        <p:blipFill>
          <a:blip r:embed="rId4"/>
          <a:stretch>
            <a:fillRect/>
          </a:stretch>
        </p:blipFill>
        <p:spPr>
          <a:xfrm>
            <a:off x="971550" y="2349500"/>
            <a:ext cx="4070350" cy="2303463"/>
          </a:xfrm>
          <a:prstGeom prst="rect">
            <a:avLst/>
          </a:prstGeom>
          <a:noFill/>
          <a:ln w="9525">
            <a:noFill/>
          </a:ln>
        </p:spPr>
      </p:pic>
      <p:sp>
        <p:nvSpPr>
          <p:cNvPr id="8" name="矩形 7"/>
          <p:cNvSpPr/>
          <p:nvPr/>
        </p:nvSpPr>
        <p:spPr>
          <a:xfrm>
            <a:off x="900113" y="1484313"/>
            <a:ext cx="6315075" cy="523875"/>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9pPr>
          </a:lstStyle>
          <a:p>
            <a:pPr>
              <a:buFont typeface="Arial" pitchFamily="34" charset="0"/>
              <a:buNone/>
            </a:pPr>
            <a:r>
              <a:rPr lang="zh-CN" altLang="en-US" sz="2800" b="1" i="1">
                <a:solidFill>
                  <a:srgbClr val="FF0000"/>
                </a:solidFill>
                <a:latin typeface="楷体" pitchFamily="49" charset="-122"/>
                <a:ea typeface="楷体" pitchFamily="49" charset="-122"/>
              </a:rPr>
              <a:t>风萧萧兮易水寒，壮士一去兮不复还！</a:t>
            </a:r>
          </a:p>
        </p:txBody>
      </p:sp>
      <p:sp>
        <p:nvSpPr>
          <p:cNvPr id="9" name="矩形 8"/>
          <p:cNvSpPr/>
          <p:nvPr/>
        </p:nvSpPr>
        <p:spPr>
          <a:xfrm>
            <a:off x="1547813" y="4868863"/>
            <a:ext cx="7200900" cy="1198562"/>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9pPr>
          </a:lstStyle>
          <a:p>
            <a:pPr>
              <a:lnSpc>
                <a:spcPct val="150000"/>
              </a:lnSpc>
              <a:buFont typeface="Arial" pitchFamily="34" charset="0"/>
              <a:buNone/>
            </a:pPr>
            <a:r>
              <a:rPr lang="en-US" altLang="zh-CN" sz="2600" b="1">
                <a:solidFill>
                  <a:srgbClr val="0000FF"/>
                </a:solidFill>
                <a:latin typeface="楷体" pitchFamily="49" charset="-122"/>
                <a:ea typeface="楷体" pitchFamily="49" charset="-122"/>
              </a:rPr>
              <a:t>    </a:t>
            </a:r>
            <a:r>
              <a:rPr lang="zh-CN" altLang="en-US" sz="2600" b="1">
                <a:solidFill>
                  <a:srgbClr val="0000FF"/>
                </a:solidFill>
                <a:latin typeface="楷体" pitchFamily="49" charset="-122"/>
                <a:ea typeface="楷体" pitchFamily="49" charset="-122"/>
              </a:rPr>
              <a:t>刺者，侠肝义胆，重承诺，轻生死。无论是荆轲还是本文的侠客，都是值得人们赞扬的！</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55" presetClass="entr" presetSubtype="0" dur="100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strVal val="#ppt_w*0.70"/>
                                          </p:val>
                                        </p:tav>
                                        <p:tav tm="100000">
                                          <p:val>
                                            <p:strVal val="#ppt_w"/>
                                          </p:val>
                                        </p:tav>
                                      </p:tavLst>
                                    </p:anim>
                                    <p:anim calcmode="lin" valueType="num">
                                      <p:cBhvr>
                                        <p:cTn id="8" dur="1000" fill="hold"/>
                                        <p:tgtEl>
                                          <p:spTgt spid="8"/>
                                        </p:tgtEl>
                                        <p:attrNameLst>
                                          <p:attrName>ppt_h</p:attrName>
                                        </p:attrNameLst>
                                      </p:cBhvr>
                                      <p:tavLst>
                                        <p:tav tm="0">
                                          <p:val>
                                            <p:strVal val="#ppt_h"/>
                                          </p:val>
                                        </p:tav>
                                        <p:tav tm="100000">
                                          <p:val>
                                            <p:strVal val="#ppt_h"/>
                                          </p:val>
                                        </p:tav>
                                      </p:tavLst>
                                    </p:anim>
                                    <p:animEffect transition="in" filter="fade">
                                      <p:cBhvr>
                                        <p:cTn id="9" dur="1000"/>
                                        <p:tgtEl>
                                          <p:spTgt spid="8"/>
                                        </p:tgtEl>
                                      </p:cBhvr>
                                    </p:animEffect>
                                  </p:childTnLst>
                                </p:cTn>
                              </p:par>
                            </p:childTnLst>
                          </p:cTn>
                        </p:par>
                      </p:childTnLst>
                    </p:cTn>
                  </p:par>
                  <p:par>
                    <p:cTn id="10" fill="hold" nodeType="clickPar">
                      <p:stCondLst>
                        <p:cond delay="indefinite"/>
                      </p:stCondLst>
                      <p:childTnLst>
                        <p:par>
                          <p:cTn id="11" fill="hold" nodeType="afterGroup">
                            <p:stCondLst>
                              <p:cond delay="0"/>
                            </p:stCondLst>
                            <p:childTnLst>
                              <p:par>
                                <p:cTn id="12" presetID="9" presetClass="entr" presetSubtype="0" dur="500" fill="hold" nodeType="clickEffect">
                                  <p:stCondLst>
                                    <p:cond delay="0"/>
                                  </p:stCondLst>
                                  <p:childTnLst>
                                    <p:set>
                                      <p:cBhvr>
                                        <p:cTn id="13" dur="1" fill="hold">
                                          <p:stCondLst>
                                            <p:cond delay="0"/>
                                          </p:stCondLst>
                                        </p:cTn>
                                        <p:tgtEl>
                                          <p:spTgt spid="4104"/>
                                        </p:tgtEl>
                                        <p:attrNameLst>
                                          <p:attrName>style.visibility</p:attrName>
                                        </p:attrNameLst>
                                      </p:cBhvr>
                                      <p:to>
                                        <p:strVal val="visible"/>
                                      </p:to>
                                    </p:set>
                                    <p:animEffect transition="in" filter="dissolve">
                                      <p:cBhvr>
                                        <p:cTn id="14" dur="500"/>
                                        <p:tgtEl>
                                          <p:spTgt spid="4104"/>
                                        </p:tgtEl>
                                      </p:cBhvr>
                                    </p:animEffect>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4" dur="500" fill="hold" grpId="1"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1"/>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p:bgPr>
    </p:bg>
    <p:spTree>
      <p:nvGrpSpPr>
        <p:cNvPr id="1" name=""/>
        <p:cNvGrpSpPr/>
        <p:nvPr/>
      </p:nvGrpSpPr>
      <p:grpSpPr>
        <a:xfrm>
          <a:off x="0" y="0"/>
          <a:ext cx="0" cy="0"/>
        </a:xfrm>
      </p:grpSpPr>
      <p:grpSp>
        <p:nvGrpSpPr>
          <p:cNvPr id="99330" name="组合 1"/>
          <p:cNvGrpSpPr/>
          <p:nvPr/>
        </p:nvGrpSpPr>
        <p:grpSpPr>
          <a:xfrm>
            <a:off x="250825" y="549275"/>
            <a:ext cx="1728788" cy="522288"/>
            <a:chOff x="63489" y="1195952"/>
            <a:chExt cx="1728192" cy="653439"/>
          </a:xfrm>
        </p:grpSpPr>
        <p:pic>
          <p:nvPicPr>
            <p:cNvPr id="99331" name="Picture 4" descr="http://img01.taopic.com/150326/235093-15032621215663.jpg"/>
            <p:cNvPicPr>
              <a:picLocks noChangeAspect="1"/>
            </p:cNvPicPr>
            <p:nvPr/>
          </p:nvPicPr>
          <p:blipFill>
            <a:blip r:embed="rId3">
              <a:clrChange>
                <a:clrFrom>
                  <a:srgbClr val="FFFFFF"/>
                </a:clrFrom>
                <a:clrTo>
                  <a:srgbClr val="FFFFFF">
                    <a:alpha val="0"/>
                  </a:srgbClr>
                </a:clrTo>
              </a:clrChange>
            </a:blip>
            <a:srcRect t="26540" r="51024" b="51970"/>
            <a:stretch>
              <a:fillRect/>
            </a:stretch>
          </p:blipFill>
          <p:spPr>
            <a:xfrm>
              <a:off x="72008" y="1196751"/>
              <a:ext cx="1584176" cy="629889"/>
            </a:xfrm>
            <a:prstGeom prst="rect">
              <a:avLst/>
            </a:prstGeom>
            <a:noFill/>
            <a:ln w="9525">
              <a:noFill/>
            </a:ln>
          </p:spPr>
        </p:pic>
        <p:sp>
          <p:nvSpPr>
            <p:cNvPr id="99332" name="矩形 3"/>
            <p:cNvSpPr/>
            <p:nvPr/>
          </p:nvSpPr>
          <p:spPr>
            <a:xfrm>
              <a:off x="63489" y="1195952"/>
              <a:ext cx="1728192" cy="653439"/>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9pPr>
            </a:lstStyle>
            <a:p>
              <a:pPr>
                <a:buFont typeface="Arial" pitchFamily="34" charset="0"/>
                <a:buNone/>
              </a:pPr>
              <a:r>
                <a:rPr lang="zh-CN" altLang="en-US" sz="2800" b="1">
                  <a:solidFill>
                    <a:srgbClr val="953735"/>
                  </a:solidFill>
                  <a:latin typeface="华文隶书" pitchFamily="2" charset="-122"/>
                  <a:ea typeface="华文隶书" pitchFamily="2" charset="-122"/>
                </a:rPr>
                <a:t>走近作者</a:t>
              </a:r>
            </a:p>
          </p:txBody>
        </p:sp>
      </p:grpSp>
      <p:sp>
        <p:nvSpPr>
          <p:cNvPr id="5" name="Rectangle 14"/>
          <p:cNvSpPr/>
          <p:nvPr/>
        </p:nvSpPr>
        <p:spPr>
          <a:xfrm>
            <a:off x="250825" y="1279525"/>
            <a:ext cx="8642350" cy="32924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9pPr>
          </a:lstStyle>
          <a:p>
            <a:pPr>
              <a:lnSpc>
                <a:spcPct val="200000"/>
              </a:lnSpc>
              <a:buFont typeface="Arial" pitchFamily="34" charset="0"/>
              <a:buNone/>
            </a:pPr>
            <a:r>
              <a:rPr lang="en-US" altLang="zh-CN" sz="2600" b="1">
                <a:latin typeface="楷体" pitchFamily="49" charset="-122"/>
                <a:ea typeface="楷体" pitchFamily="49" charset="-122"/>
              </a:rPr>
              <a:t>    </a:t>
            </a:r>
            <a:r>
              <a:rPr lang="zh-CN" altLang="en-US" sz="2600" b="1">
                <a:latin typeface="楷体" pitchFamily="49" charset="-122"/>
                <a:ea typeface="楷体" pitchFamily="49" charset="-122"/>
              </a:rPr>
              <a:t>干宝，字令升，新蔡（今河南新蔡）人，东晋文学家、史学家。  著述颇丰，主要有</a:t>
            </a:r>
            <a:r>
              <a:rPr lang="en-US" altLang="zh-CN" sz="2600" b="1">
                <a:latin typeface="楷体" pitchFamily="49" charset="-122"/>
                <a:ea typeface="楷体" pitchFamily="49" charset="-122"/>
              </a:rPr>
              <a:t>《</a:t>
            </a:r>
            <a:r>
              <a:rPr lang="zh-CN" altLang="en-US" sz="2600" b="1">
                <a:latin typeface="楷体" pitchFamily="49" charset="-122"/>
                <a:ea typeface="楷体" pitchFamily="49" charset="-122"/>
              </a:rPr>
              <a:t>周易注</a:t>
            </a:r>
            <a:r>
              <a:rPr lang="en-US" altLang="zh-CN" sz="2600" b="1">
                <a:latin typeface="楷体" pitchFamily="49" charset="-122"/>
                <a:ea typeface="楷体" pitchFamily="49" charset="-122"/>
              </a:rPr>
              <a:t>》《</a:t>
            </a:r>
            <a:r>
              <a:rPr lang="zh-CN" altLang="en-US" sz="2600" b="1">
                <a:latin typeface="楷体" pitchFamily="49" charset="-122"/>
                <a:ea typeface="楷体" pitchFamily="49" charset="-122"/>
              </a:rPr>
              <a:t>五气变化论</a:t>
            </a:r>
            <a:r>
              <a:rPr lang="en-US" altLang="zh-CN" sz="2600" b="1">
                <a:latin typeface="楷体" pitchFamily="49" charset="-122"/>
                <a:ea typeface="楷体" pitchFamily="49" charset="-122"/>
              </a:rPr>
              <a:t>》《</a:t>
            </a:r>
            <a:r>
              <a:rPr lang="zh-CN" altLang="en-US" sz="2600" b="1">
                <a:latin typeface="楷体" pitchFamily="49" charset="-122"/>
                <a:ea typeface="楷体" pitchFamily="49" charset="-122"/>
              </a:rPr>
              <a:t>论妖怪</a:t>
            </a:r>
            <a:r>
              <a:rPr lang="en-US" altLang="zh-CN" sz="2600" b="1">
                <a:latin typeface="楷体" pitchFamily="49" charset="-122"/>
                <a:ea typeface="楷体" pitchFamily="49" charset="-122"/>
              </a:rPr>
              <a:t>》《</a:t>
            </a:r>
            <a:r>
              <a:rPr lang="zh-CN" altLang="en-US" sz="2600" b="1">
                <a:latin typeface="楷体" pitchFamily="49" charset="-122"/>
                <a:ea typeface="楷体" pitchFamily="49" charset="-122"/>
              </a:rPr>
              <a:t>论山徙</a:t>
            </a:r>
            <a:r>
              <a:rPr lang="en-US" altLang="zh-CN" sz="2600" b="1">
                <a:latin typeface="楷体" pitchFamily="49" charset="-122"/>
                <a:ea typeface="楷体" pitchFamily="49" charset="-122"/>
              </a:rPr>
              <a:t>》《</a:t>
            </a:r>
            <a:r>
              <a:rPr lang="zh-CN" altLang="en-US" sz="2600" b="1">
                <a:latin typeface="楷体" pitchFamily="49" charset="-122"/>
                <a:ea typeface="楷体" pitchFamily="49" charset="-122"/>
              </a:rPr>
              <a:t>司徒仪</a:t>
            </a:r>
            <a:r>
              <a:rPr lang="en-US" altLang="zh-CN" sz="2600" b="1">
                <a:latin typeface="楷体" pitchFamily="49" charset="-122"/>
                <a:ea typeface="楷体" pitchFamily="49" charset="-122"/>
              </a:rPr>
              <a:t>》《</a:t>
            </a:r>
            <a:r>
              <a:rPr lang="zh-CN" altLang="en-US" sz="2600" b="1">
                <a:latin typeface="楷体" pitchFamily="49" charset="-122"/>
                <a:ea typeface="楷体" pitchFamily="49" charset="-122"/>
              </a:rPr>
              <a:t>周官礼注</a:t>
            </a:r>
            <a:r>
              <a:rPr lang="en-US" altLang="zh-CN" sz="2600" b="1">
                <a:latin typeface="楷体" pitchFamily="49" charset="-122"/>
                <a:ea typeface="楷体" pitchFamily="49" charset="-122"/>
              </a:rPr>
              <a:t>》《</a:t>
            </a:r>
            <a:r>
              <a:rPr lang="zh-CN" altLang="en-US" sz="2600" b="1">
                <a:latin typeface="楷体" pitchFamily="49" charset="-122"/>
                <a:ea typeface="楷体" pitchFamily="49" charset="-122"/>
              </a:rPr>
              <a:t>晋纪</a:t>
            </a:r>
            <a:r>
              <a:rPr lang="en-US" altLang="zh-CN" sz="2600" b="1">
                <a:latin typeface="楷体" pitchFamily="49" charset="-122"/>
                <a:ea typeface="楷体" pitchFamily="49" charset="-122"/>
              </a:rPr>
              <a:t>》《</a:t>
            </a:r>
            <a:r>
              <a:rPr lang="zh-CN" altLang="en-US" sz="2600" b="1">
                <a:latin typeface="楷体" pitchFamily="49" charset="-122"/>
                <a:ea typeface="楷体" pitchFamily="49" charset="-122"/>
              </a:rPr>
              <a:t>干子</a:t>
            </a:r>
            <a:r>
              <a:rPr lang="en-US" altLang="zh-CN" sz="2600" b="1">
                <a:latin typeface="楷体" pitchFamily="49" charset="-122"/>
                <a:ea typeface="楷体" pitchFamily="49" charset="-122"/>
              </a:rPr>
              <a:t>》《</a:t>
            </a:r>
            <a:r>
              <a:rPr lang="zh-CN" altLang="en-US" sz="2600" b="1">
                <a:latin typeface="楷体" pitchFamily="49" charset="-122"/>
                <a:ea typeface="楷体" pitchFamily="49" charset="-122"/>
              </a:rPr>
              <a:t>春秋序论</a:t>
            </a:r>
            <a:r>
              <a:rPr lang="en-US" altLang="zh-CN" sz="2600" b="1">
                <a:latin typeface="楷体" pitchFamily="49" charset="-122"/>
                <a:ea typeface="楷体" pitchFamily="49" charset="-122"/>
              </a:rPr>
              <a:t>》《</a:t>
            </a:r>
            <a:r>
              <a:rPr lang="zh-CN" altLang="en-US" sz="2600" b="1">
                <a:latin typeface="楷体" pitchFamily="49" charset="-122"/>
                <a:ea typeface="楷体" pitchFamily="49" charset="-122"/>
              </a:rPr>
              <a:t>百志诗</a:t>
            </a:r>
            <a:r>
              <a:rPr lang="en-US" altLang="zh-CN" sz="2600" b="1">
                <a:latin typeface="楷体" pitchFamily="49" charset="-122"/>
                <a:ea typeface="楷体" pitchFamily="49" charset="-122"/>
              </a:rPr>
              <a:t>》《</a:t>
            </a:r>
            <a:r>
              <a:rPr lang="zh-CN" altLang="en-US" sz="2600" b="1">
                <a:latin typeface="楷体" pitchFamily="49" charset="-122"/>
                <a:ea typeface="楷体" pitchFamily="49" charset="-122"/>
              </a:rPr>
              <a:t>搜神记</a:t>
            </a:r>
            <a:r>
              <a:rPr lang="en-US" altLang="zh-CN" sz="2600" b="1">
                <a:latin typeface="楷体" pitchFamily="49" charset="-122"/>
                <a:ea typeface="楷体" pitchFamily="49" charset="-122"/>
              </a:rPr>
              <a:t>》</a:t>
            </a:r>
            <a:r>
              <a:rPr lang="zh-CN" altLang="en-US" sz="2600" b="1">
                <a:latin typeface="楷体" pitchFamily="49" charset="-122"/>
                <a:ea typeface="楷体" pitchFamily="49" charset="-122"/>
              </a:rPr>
              <a:t>等。</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sp>
        <p:nvSpPr>
          <p:cNvPr id="101378" name="矩形 1"/>
          <p:cNvSpPr/>
          <p:nvPr/>
        </p:nvSpPr>
        <p:spPr>
          <a:xfrm>
            <a:off x="971550" y="692150"/>
            <a:ext cx="1860550" cy="598488"/>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9pPr>
          </a:lstStyle>
          <a:p>
            <a:pPr>
              <a:lnSpc>
                <a:spcPct val="150000"/>
              </a:lnSpc>
              <a:buFont typeface="Arial" pitchFamily="34" charset="0"/>
              <a:buNone/>
            </a:pPr>
            <a:r>
              <a:rPr lang="en-US" altLang="zh-CN" sz="2600" b="1">
                <a:latin typeface="楷体" pitchFamily="49" charset="-122"/>
                <a:ea typeface="楷体" pitchFamily="49" charset="-122"/>
              </a:rPr>
              <a:t>《</a:t>
            </a:r>
            <a:r>
              <a:rPr lang="zh-CN" altLang="en-US" sz="2600" b="1">
                <a:latin typeface="楷体" pitchFamily="49" charset="-122"/>
                <a:ea typeface="楷体" pitchFamily="49" charset="-122"/>
              </a:rPr>
              <a:t>搜神记</a:t>
            </a:r>
            <a:r>
              <a:rPr lang="en-US" altLang="zh-CN" sz="2600" b="1">
                <a:latin typeface="楷体" pitchFamily="49" charset="-122"/>
                <a:ea typeface="楷体" pitchFamily="49" charset="-122"/>
              </a:rPr>
              <a:t>》</a:t>
            </a:r>
          </a:p>
        </p:txBody>
      </p:sp>
      <p:sp>
        <p:nvSpPr>
          <p:cNvPr id="3" name="Rectangle 14"/>
          <p:cNvSpPr/>
          <p:nvPr/>
        </p:nvSpPr>
        <p:spPr>
          <a:xfrm>
            <a:off x="250825" y="1196975"/>
            <a:ext cx="8642350" cy="234950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9pPr>
          </a:lstStyle>
          <a:p>
            <a:pPr>
              <a:lnSpc>
                <a:spcPct val="200000"/>
              </a:lnSpc>
              <a:buFont typeface="Arial" pitchFamily="34" charset="0"/>
              <a:buNone/>
            </a:pPr>
            <a:r>
              <a:rPr lang="en-US" altLang="zh-CN" sz="2600" b="1">
                <a:latin typeface="楷体" pitchFamily="49" charset="-122"/>
                <a:ea typeface="楷体" pitchFamily="49" charset="-122"/>
              </a:rPr>
              <a:t>    </a:t>
            </a:r>
            <a:r>
              <a:rPr lang="zh-CN" altLang="en-US" sz="2600" b="1">
                <a:latin typeface="楷体" pitchFamily="49" charset="-122"/>
                <a:ea typeface="楷体" pitchFamily="49" charset="-122"/>
              </a:rPr>
              <a:t>系志怪小说集，共十二卷。原本失传，今本是后人从</a:t>
            </a:r>
            <a:r>
              <a:rPr lang="en-US" altLang="zh-CN" sz="2600" b="1">
                <a:latin typeface="楷体" pitchFamily="49" charset="-122"/>
                <a:ea typeface="楷体" pitchFamily="49" charset="-122"/>
              </a:rPr>
              <a:t>《</a:t>
            </a:r>
            <a:r>
              <a:rPr lang="zh-CN" altLang="en-US" sz="2600" b="1">
                <a:latin typeface="楷体" pitchFamily="49" charset="-122"/>
                <a:ea typeface="楷体" pitchFamily="49" charset="-122"/>
              </a:rPr>
              <a:t>法苑珠林</a:t>
            </a:r>
            <a:r>
              <a:rPr lang="en-US" altLang="zh-CN" sz="2600" b="1">
                <a:latin typeface="楷体" pitchFamily="49" charset="-122"/>
                <a:ea typeface="楷体" pitchFamily="49" charset="-122"/>
              </a:rPr>
              <a:t>》《</a:t>
            </a:r>
            <a:r>
              <a:rPr lang="zh-CN" altLang="en-US" sz="2600" b="1">
                <a:latin typeface="楷体" pitchFamily="49" charset="-122"/>
                <a:ea typeface="楷体" pitchFamily="49" charset="-122"/>
              </a:rPr>
              <a:t>太平御览</a:t>
            </a:r>
            <a:r>
              <a:rPr lang="en-US" altLang="zh-CN" sz="2600" b="1">
                <a:latin typeface="楷体" pitchFamily="49" charset="-122"/>
                <a:ea typeface="楷体" pitchFamily="49" charset="-122"/>
              </a:rPr>
              <a:t>》</a:t>
            </a:r>
            <a:r>
              <a:rPr lang="zh-CN" altLang="en-US" sz="2600" b="1">
                <a:latin typeface="楷体" pitchFamily="49" charset="-122"/>
                <a:ea typeface="楷体" pitchFamily="49" charset="-122"/>
              </a:rPr>
              <a:t>等书中辑录而成。书中记录的多为神怪灵异，但也保存了一些很有意义的民间传说。</a:t>
            </a:r>
          </a:p>
        </p:txBody>
      </p:sp>
      <p:pic>
        <p:nvPicPr>
          <p:cNvPr id="101380" name="图片 1" descr="d058ccbf6c81800a6967877db13533fa838b47c6"/>
          <p:cNvPicPr>
            <a:picLocks noChangeAspect="1"/>
          </p:cNvPicPr>
          <p:nvPr/>
        </p:nvPicPr>
        <p:blipFill>
          <a:blip r:embed="rId2"/>
          <a:srcRect b="9624"/>
          <a:stretch>
            <a:fillRect/>
          </a:stretch>
        </p:blipFill>
        <p:spPr>
          <a:xfrm>
            <a:off x="4932363" y="3933825"/>
            <a:ext cx="1712912" cy="2185988"/>
          </a:xfrm>
          <a:prstGeom prst="rect">
            <a:avLst/>
          </a:prstGeom>
          <a:noFill/>
          <a:ln w="9525">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p:bgPr>
    </p:bg>
    <p:spTree>
      <p:nvGrpSpPr>
        <p:cNvPr id="1" name=""/>
        <p:cNvGrpSpPr/>
        <p:nvPr/>
      </p:nvGrpSpPr>
      <p:grpSpPr>
        <a:xfrm>
          <a:off x="0" y="0"/>
          <a:ext cx="0" cy="0"/>
        </a:xfrm>
      </p:grpSpPr>
      <p:pic>
        <p:nvPicPr>
          <p:cNvPr id="4098" name="Picture 2" descr="C:\Documents and Settings\DBF\My Documents\My Pictures\干将莫邪插图（2）.jpg"/>
          <p:cNvPicPr>
            <a:picLocks noChangeAspect="1"/>
          </p:cNvPicPr>
          <p:nvPr/>
        </p:nvPicPr>
        <p:blipFill>
          <a:blip r:embed="rId2"/>
          <a:stretch>
            <a:fillRect/>
          </a:stretch>
        </p:blipFill>
        <p:spPr>
          <a:xfrm>
            <a:off x="5580063" y="4437063"/>
            <a:ext cx="2530475" cy="1898650"/>
          </a:xfrm>
          <a:prstGeom prst="rect">
            <a:avLst/>
          </a:prstGeom>
          <a:noFill/>
          <a:ln w="9525">
            <a:noFill/>
          </a:ln>
        </p:spPr>
      </p:pic>
      <p:sp>
        <p:nvSpPr>
          <p:cNvPr id="4100" name="Text Box 4"/>
          <p:cNvSpPr txBox="1"/>
          <p:nvPr/>
        </p:nvSpPr>
        <p:spPr>
          <a:xfrm>
            <a:off x="3708400" y="962025"/>
            <a:ext cx="1511300" cy="522288"/>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9pPr>
          </a:lstStyle>
          <a:p>
            <a:pPr>
              <a:spcBef>
                <a:spcPct val="50000"/>
              </a:spcBef>
              <a:buFont typeface="Arial" pitchFamily="34" charset="0"/>
              <a:buNone/>
            </a:pPr>
            <a:r>
              <a:rPr lang="zh-CN" altLang="en-US" sz="2800" b="1">
                <a:solidFill>
                  <a:srgbClr val="0000FF"/>
                </a:solidFill>
                <a:latin typeface="黑体" pitchFamily="49" charset="-122"/>
                <a:ea typeface="黑体" pitchFamily="49" charset="-122"/>
              </a:rPr>
              <a:t>第一段</a:t>
            </a:r>
          </a:p>
        </p:txBody>
      </p:sp>
      <p:sp>
        <p:nvSpPr>
          <p:cNvPr id="4101" name="Text Box 5"/>
          <p:cNvSpPr txBox="1"/>
          <p:nvPr/>
        </p:nvSpPr>
        <p:spPr>
          <a:xfrm>
            <a:off x="250825" y="1589088"/>
            <a:ext cx="8631238" cy="28606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9pPr>
          </a:lstStyle>
          <a:p>
            <a:pPr algn="just">
              <a:lnSpc>
                <a:spcPct val="150000"/>
              </a:lnSpc>
              <a:buFont typeface="Arial" pitchFamily="34" charset="0"/>
              <a:buNone/>
            </a:pPr>
            <a:r>
              <a:rPr lang="en-US" altLang="zh-CN" sz="2400" b="1">
                <a:latin typeface="宋体" pitchFamily="2" charset="-122"/>
              </a:rPr>
              <a:t>    </a:t>
            </a:r>
            <a:r>
              <a:rPr lang="zh-CN" altLang="en-US" sz="2400" b="1">
                <a:latin typeface="宋体" pitchFamily="2" charset="-122"/>
              </a:rPr>
              <a:t>楚干将、莫邪</a:t>
            </a:r>
            <a:r>
              <a:rPr lang="zh-CN" altLang="en-US" sz="2400" b="1">
                <a:solidFill>
                  <a:srgbClr val="FF0000"/>
                </a:solidFill>
                <a:latin typeface="宋体" pitchFamily="2" charset="-122"/>
              </a:rPr>
              <a:t>为</a:t>
            </a:r>
            <a:r>
              <a:rPr lang="zh-CN" altLang="en-US" sz="2400" b="1">
                <a:latin typeface="宋体" pitchFamily="2" charset="-122"/>
              </a:rPr>
              <a:t>楚王作剑，三年</a:t>
            </a:r>
            <a:r>
              <a:rPr lang="zh-CN" altLang="en-US" sz="2400" b="1">
                <a:solidFill>
                  <a:srgbClr val="FF0000"/>
                </a:solidFill>
                <a:latin typeface="宋体" pitchFamily="2" charset="-122"/>
              </a:rPr>
              <a:t>乃</a:t>
            </a:r>
            <a:r>
              <a:rPr lang="zh-CN" altLang="en-US" sz="2400" b="1">
                <a:latin typeface="宋体" pitchFamily="2" charset="-122"/>
              </a:rPr>
              <a:t>成。王怒，欲杀之。剑有雌雄。其妻重身当产。夫</a:t>
            </a:r>
            <a:r>
              <a:rPr lang="zh-CN" altLang="en-US" sz="2400" b="1">
                <a:solidFill>
                  <a:srgbClr val="FF0000"/>
                </a:solidFill>
                <a:latin typeface="宋体" pitchFamily="2" charset="-122"/>
              </a:rPr>
              <a:t>语</a:t>
            </a:r>
            <a:r>
              <a:rPr lang="zh-CN" altLang="en-US" sz="2400" b="1">
                <a:latin typeface="宋体" pitchFamily="2" charset="-122"/>
              </a:rPr>
              <a:t>妻曰：“吾为王作剑，三年乃成，王怒，往必杀我。汝若生子是男，</a:t>
            </a:r>
            <a:r>
              <a:rPr lang="zh-CN" altLang="en-US" sz="2400" b="1">
                <a:solidFill>
                  <a:srgbClr val="FF0000"/>
                </a:solidFill>
                <a:latin typeface="宋体" pitchFamily="2" charset="-122"/>
              </a:rPr>
              <a:t>大</a:t>
            </a:r>
            <a:r>
              <a:rPr lang="zh-CN" altLang="en-US" sz="2400" b="1">
                <a:latin typeface="宋体" pitchFamily="2" charset="-122"/>
              </a:rPr>
              <a:t>，告之曰：‘出户望南山，松生石上，剑在其背。’”于是即</a:t>
            </a:r>
            <a:r>
              <a:rPr lang="zh-CN" altLang="en-US" sz="2400" b="1">
                <a:solidFill>
                  <a:srgbClr val="FF0000"/>
                </a:solidFill>
                <a:latin typeface="宋体" pitchFamily="2" charset="-122"/>
              </a:rPr>
              <a:t>将</a:t>
            </a:r>
            <a:r>
              <a:rPr lang="zh-CN" altLang="en-US" sz="2400" b="1">
                <a:latin typeface="宋体" pitchFamily="2" charset="-122"/>
              </a:rPr>
              <a:t>雌剑往见楚王。王大怒，</a:t>
            </a:r>
            <a:r>
              <a:rPr lang="zh-CN" altLang="en-US" sz="2400" b="1">
                <a:solidFill>
                  <a:srgbClr val="FF0000"/>
                </a:solidFill>
                <a:latin typeface="宋体" pitchFamily="2" charset="-122"/>
              </a:rPr>
              <a:t>使相</a:t>
            </a:r>
            <a:r>
              <a:rPr lang="zh-CN" altLang="en-US" sz="2400" b="1">
                <a:latin typeface="宋体" pitchFamily="2" charset="-122"/>
              </a:rPr>
              <a:t>之，剑有二，一雄一雌，雌来，雄不来。王怒，即杀之。</a:t>
            </a:r>
          </a:p>
        </p:txBody>
      </p:sp>
      <p:grpSp>
        <p:nvGrpSpPr>
          <p:cNvPr id="102405" name="组合 1"/>
          <p:cNvGrpSpPr/>
          <p:nvPr/>
        </p:nvGrpSpPr>
        <p:grpSpPr>
          <a:xfrm>
            <a:off x="250825" y="549275"/>
            <a:ext cx="1728788" cy="522288"/>
            <a:chOff x="63489" y="1195952"/>
            <a:chExt cx="1728192" cy="653837"/>
          </a:xfrm>
        </p:grpSpPr>
        <p:pic>
          <p:nvPicPr>
            <p:cNvPr id="102406" name="Picture 4" descr="http://img01.taopic.com/150326/235093-15032621215663.jpg"/>
            <p:cNvPicPr>
              <a:picLocks noChangeAspect="1"/>
            </p:cNvPicPr>
            <p:nvPr/>
          </p:nvPicPr>
          <p:blipFill>
            <a:blip r:embed="rId3">
              <a:clrChange>
                <a:clrFrom>
                  <a:srgbClr val="FFFFFF"/>
                </a:clrFrom>
                <a:clrTo>
                  <a:srgbClr val="FFFFFF">
                    <a:alpha val="0"/>
                  </a:srgbClr>
                </a:clrTo>
              </a:clrChange>
            </a:blip>
            <a:srcRect t="26540" r="51024" b="51970"/>
            <a:stretch>
              <a:fillRect/>
            </a:stretch>
          </p:blipFill>
          <p:spPr>
            <a:xfrm>
              <a:off x="72008" y="1196751"/>
              <a:ext cx="1584176" cy="629889"/>
            </a:xfrm>
            <a:prstGeom prst="rect">
              <a:avLst/>
            </a:prstGeom>
            <a:noFill/>
            <a:ln w="9525">
              <a:noFill/>
            </a:ln>
          </p:spPr>
        </p:pic>
        <p:sp>
          <p:nvSpPr>
            <p:cNvPr id="102407" name="矩形 8"/>
            <p:cNvSpPr/>
            <p:nvPr/>
          </p:nvSpPr>
          <p:spPr>
            <a:xfrm>
              <a:off x="63489" y="1195952"/>
              <a:ext cx="1728192" cy="653837"/>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9pPr>
            </a:lstStyle>
            <a:p>
              <a:pPr>
                <a:buFont typeface="Arial" pitchFamily="34" charset="0"/>
                <a:buNone/>
              </a:pPr>
              <a:r>
                <a:rPr lang="zh-CN" altLang="en-US" sz="2800" b="1">
                  <a:solidFill>
                    <a:srgbClr val="953735"/>
                  </a:solidFill>
                  <a:latin typeface="华文隶书" pitchFamily="2" charset="-122"/>
                  <a:ea typeface="华文隶书" pitchFamily="2" charset="-122"/>
                </a:rPr>
                <a:t>整体感知</a:t>
              </a: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9" presetClass="entr" presetSubtype="0" dur="500"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animEffect transition="in" filter="dissolve">
                                      <p:cBhvr>
                                        <p:cTn id="7" dur="500"/>
                                        <p:tgtEl>
                                          <p:spTgt spid="4098"/>
                                        </p:tgtEl>
                                      </p:cBhvr>
                                    </p:animEffect>
                                  </p:childTnLst>
                                  <p:subTnLst>
                                    <p:audio>
                                      <p:cMediaNode>
                                        <p:cTn display="0" masterRel="sameClick">
                                          <p:stCondLst>
                                            <p:cond evt="begin" delay="0">
                                              <p:tn val="5"/>
                                            </p:cond>
                                          </p:stCondLst>
                                          <p:endCondLst>
                                            <p:cond evt="onStopAudio" delay="0">
                                              <p:tgtEl>
                                                <p:sldTgt/>
                                              </p:tgtEl>
                                            </p:cond>
                                          </p:endCondLst>
                                        </p:cTn>
                                        <p:tgtEl>
                                          <p:sndTgt r:embed="rId5" name="chimes.wav"/>
                                        </p:tgtEl>
                                      </p:cMediaNode>
                                    </p:audio>
                                  </p:subTnLst>
                                </p:cTn>
                              </p:par>
                            </p:childTnLst>
                          </p:cTn>
                        </p:par>
                      </p:childTnLst>
                    </p:cTn>
                  </p:par>
                  <p:par>
                    <p:cTn id="8" fill="hold" nodeType="clickPar">
                      <p:stCondLst>
                        <p:cond delay="indefinite"/>
                      </p:stCondLst>
                      <p:childTnLst>
                        <p:par>
                          <p:cTn id="9" fill="hold" nodeType="afterGroup">
                            <p:stCondLst>
                              <p:cond delay="0"/>
                            </p:stCondLst>
                            <p:childTnLst>
                              <p:par>
                                <p:cTn id="10" presetID="4" presetClass="entr" presetSubtype="32" dur="500" fill="hold" grpId="0" nodeType="clickEffect">
                                  <p:stCondLst>
                                    <p:cond delay="0"/>
                                  </p:stCondLst>
                                  <p:childTnLst>
                                    <p:set>
                                      <p:cBhvr>
                                        <p:cTn id="11" dur="1" fill="hold">
                                          <p:stCondLst>
                                            <p:cond delay="0"/>
                                          </p:stCondLst>
                                        </p:cTn>
                                        <p:tgtEl>
                                          <p:spTgt spid="4100">
                                            <p:txEl>
                                              <p:pRg st="0" end="0"/>
                                            </p:txEl>
                                          </p:spTgt>
                                        </p:tgtEl>
                                        <p:attrNameLst>
                                          <p:attrName>style.visibility</p:attrName>
                                        </p:attrNameLst>
                                      </p:cBhvr>
                                      <p:to>
                                        <p:strVal val="visible"/>
                                      </p:to>
                                    </p:set>
                                    <p:animEffect transition="in" filter="box(out)">
                                      <p:cBhvr>
                                        <p:cTn id="12" dur="500"/>
                                        <p:tgtEl>
                                          <p:spTgt spid="4100">
                                            <p:txEl>
                                              <p:pRg st="0" end="0"/>
                                            </p:txEl>
                                          </p:spTgt>
                                        </p:tgtEl>
                                      </p:cBhvr>
                                    </p:animEffect>
                                  </p:childTnLst>
                                  <p:subTnLst>
                                    <p:audio>
                                      <p:cMediaNode>
                                        <p:cTn display="0" masterRel="sameClick">
                                          <p:stCondLst>
                                            <p:cond evt="begin" delay="0">
                                              <p:tn val="10"/>
                                            </p:cond>
                                          </p:stCondLst>
                                          <p:endCondLst>
                                            <p:cond evt="onStopAudio" delay="0">
                                              <p:tgtEl>
                                                <p:sldTgt/>
                                              </p:tgtEl>
                                            </p:cond>
                                          </p:endCondLst>
                                        </p:cTn>
                                        <p:tgtEl>
                                          <p:sndTgt r:embed="rId6" name="camera.wav"/>
                                        </p:tgtEl>
                                      </p:cMediaNode>
                                    </p:audio>
                                  </p:subTnLst>
                                </p:cTn>
                              </p:par>
                            </p:childTnLst>
                          </p:cTn>
                        </p:par>
                      </p:childTnLst>
                    </p:cTn>
                  </p:par>
                  <p:par>
                    <p:cTn id="13" fill="hold" nodeType="clickPar">
                      <p:stCondLst>
                        <p:cond delay="indefinite"/>
                      </p:stCondLst>
                      <p:childTnLst>
                        <p:par>
                          <p:cTn id="14" fill="hold" nodeType="afterGroup">
                            <p:stCondLst>
                              <p:cond delay="0"/>
                            </p:stCondLst>
                            <p:childTnLst>
                              <p:par>
                                <p:cTn id="15" presetID="16" presetClass="entr" presetSubtype="37" dur="500" fill="hold" grpId="1" nodeType="clickEffect">
                                  <p:stCondLst>
                                    <p:cond delay="0"/>
                                  </p:stCondLst>
                                  <p:childTnLst>
                                    <p:set>
                                      <p:cBhvr>
                                        <p:cTn id="16" dur="1" fill="hold">
                                          <p:stCondLst>
                                            <p:cond delay="0"/>
                                          </p:stCondLst>
                                        </p:cTn>
                                        <p:tgtEl>
                                          <p:spTgt spid="4101">
                                            <p:txEl>
                                              <p:pRg st="0" end="0"/>
                                            </p:txEl>
                                          </p:spTgt>
                                        </p:tgtEl>
                                        <p:attrNameLst>
                                          <p:attrName>style.visibility</p:attrName>
                                        </p:attrNameLst>
                                      </p:cBhvr>
                                      <p:to>
                                        <p:strVal val="visible"/>
                                      </p:to>
                                    </p:set>
                                    <p:animEffect transition="in" filter="barn(outVertical)">
                                      <p:cBhvr>
                                        <p:cTn id="17" dur="500"/>
                                        <p:tgtEl>
                                          <p:spTgt spid="4101">
                                            <p:txEl>
                                              <p:pRg st="0" end="0"/>
                                            </p:txEl>
                                          </p:spTgt>
                                        </p:tgtEl>
                                      </p:cBhvr>
                                    </p:animEffect>
                                  </p:childTnLst>
                                  <p:subTnLst>
                                    <p:audio>
                                      <p:cMediaNode>
                                        <p:cTn display="0" masterRel="sameClick">
                                          <p:stCondLst>
                                            <p:cond evt="begin" delay="0">
                                              <p:tn val="15"/>
                                            </p:cond>
                                          </p:stCondLst>
                                          <p:endCondLst>
                                            <p:cond evt="onStopAudio" delay="0">
                                              <p:tgtEl>
                                                <p:sldTgt/>
                                              </p:tgtEl>
                                            </p:cond>
                                          </p:endCondLst>
                                        </p:cTn>
                                        <p:tgtEl>
                                          <p:sndTgt r:embed="rId6"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00" grpId="0" build="p"/>
      <p:bldP spid="4101" grpId="1" build="p"/>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5124" name="Text Box 4"/>
          <p:cNvSpPr txBox="1"/>
          <p:nvPr/>
        </p:nvSpPr>
        <p:spPr>
          <a:xfrm>
            <a:off x="250825" y="715963"/>
            <a:ext cx="8642350" cy="120015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9pPr>
          </a:lstStyle>
          <a:p>
            <a:pPr>
              <a:buFont typeface="Arial" pitchFamily="34" charset="0"/>
              <a:buNone/>
            </a:pPr>
            <a:r>
              <a:rPr lang="zh-CN" altLang="en-US" sz="2400" b="1">
                <a:solidFill>
                  <a:srgbClr val="FF0000"/>
                </a:solidFill>
                <a:latin typeface="黑体" pitchFamily="49" charset="-122"/>
                <a:ea typeface="黑体" pitchFamily="49" charset="-122"/>
              </a:rPr>
              <a:t>注：</a:t>
            </a:r>
          </a:p>
          <a:p>
            <a:pPr>
              <a:buFont typeface="Arial" pitchFamily="34" charset="0"/>
              <a:buNone/>
            </a:pPr>
            <a:r>
              <a:rPr lang="zh-CN" altLang="en-US" sz="2400" b="1">
                <a:solidFill>
                  <a:srgbClr val="0000FF"/>
                </a:solidFill>
                <a:latin typeface="黑体" pitchFamily="49" charset="-122"/>
                <a:ea typeface="黑体" pitchFamily="49" charset="-122"/>
                <a:sym typeface="Wingdings" pitchFamily="2" charset="2"/>
              </a:rPr>
              <a:t>（</a:t>
            </a:r>
            <a:r>
              <a:rPr lang="en-US" altLang="zh-CN" sz="2400" b="1">
                <a:solidFill>
                  <a:srgbClr val="0000FF"/>
                </a:solidFill>
                <a:latin typeface="黑体" pitchFamily="49" charset="-122"/>
                <a:ea typeface="黑体" pitchFamily="49" charset="-122"/>
                <a:sym typeface="Wingdings" pitchFamily="2" charset="2"/>
              </a:rPr>
              <a:t>1</a:t>
            </a:r>
            <a:r>
              <a:rPr lang="zh-CN" altLang="en-US" sz="2400" b="1">
                <a:solidFill>
                  <a:srgbClr val="0000FF"/>
                </a:solidFill>
                <a:latin typeface="黑体" pitchFamily="49" charset="-122"/>
                <a:ea typeface="黑体" pitchFamily="49" charset="-122"/>
                <a:sym typeface="Wingdings" pitchFamily="2" charset="2"/>
              </a:rPr>
              <a:t>）为：替。（</a:t>
            </a:r>
            <a:r>
              <a:rPr lang="en-US" altLang="zh-CN" sz="2400" b="1">
                <a:solidFill>
                  <a:srgbClr val="0000FF"/>
                </a:solidFill>
                <a:latin typeface="黑体" pitchFamily="49" charset="-122"/>
                <a:ea typeface="黑体" pitchFamily="49" charset="-122"/>
                <a:sym typeface="Wingdings" pitchFamily="2" charset="2"/>
              </a:rPr>
              <a:t>2</a:t>
            </a:r>
            <a:r>
              <a:rPr lang="zh-CN" altLang="en-US" sz="2400" b="1">
                <a:solidFill>
                  <a:srgbClr val="0000FF"/>
                </a:solidFill>
                <a:latin typeface="黑体" pitchFamily="49" charset="-122"/>
                <a:ea typeface="黑体" pitchFamily="49" charset="-122"/>
                <a:sym typeface="Wingdings" pitchFamily="2" charset="2"/>
              </a:rPr>
              <a:t>）乃：才  （</a:t>
            </a:r>
            <a:r>
              <a:rPr lang="en-US" altLang="zh-CN" sz="2400" b="1">
                <a:solidFill>
                  <a:srgbClr val="0000FF"/>
                </a:solidFill>
                <a:latin typeface="黑体" pitchFamily="49" charset="-122"/>
                <a:ea typeface="黑体" pitchFamily="49" charset="-122"/>
                <a:sym typeface="Wingdings" pitchFamily="2" charset="2"/>
              </a:rPr>
              <a:t>3</a:t>
            </a:r>
            <a:r>
              <a:rPr lang="zh-CN" altLang="en-US" sz="2400" b="1">
                <a:solidFill>
                  <a:srgbClr val="0000FF"/>
                </a:solidFill>
                <a:latin typeface="黑体" pitchFamily="49" charset="-122"/>
                <a:ea typeface="黑体" pitchFamily="49" charset="-122"/>
                <a:sym typeface="Wingdings" pitchFamily="2" charset="2"/>
              </a:rPr>
              <a:t>）语：告诉。（</a:t>
            </a:r>
            <a:r>
              <a:rPr lang="en-US" altLang="zh-CN" sz="2400" b="1">
                <a:solidFill>
                  <a:srgbClr val="0000FF"/>
                </a:solidFill>
                <a:latin typeface="黑体" pitchFamily="49" charset="-122"/>
                <a:ea typeface="黑体" pitchFamily="49" charset="-122"/>
                <a:sym typeface="Wingdings" pitchFamily="2" charset="2"/>
              </a:rPr>
              <a:t>4</a:t>
            </a:r>
            <a:r>
              <a:rPr lang="zh-CN" altLang="en-US" sz="2400" b="1">
                <a:solidFill>
                  <a:srgbClr val="0000FF"/>
                </a:solidFill>
                <a:latin typeface="黑体" pitchFamily="49" charset="-122"/>
                <a:ea typeface="黑体" pitchFamily="49" charset="-122"/>
                <a:sym typeface="Wingdings" pitchFamily="2" charset="2"/>
              </a:rPr>
              <a:t>）</a:t>
            </a:r>
            <a:r>
              <a:rPr lang="zh-CN" altLang="en-US" sz="2400" b="1">
                <a:solidFill>
                  <a:srgbClr val="0000FF"/>
                </a:solidFill>
                <a:latin typeface="黑体" pitchFamily="49" charset="-122"/>
                <a:ea typeface="黑体" pitchFamily="49" charset="-122"/>
              </a:rPr>
              <a:t>大：长大。  </a:t>
            </a:r>
          </a:p>
          <a:p>
            <a:pPr>
              <a:buFont typeface="Arial" pitchFamily="34" charset="0"/>
              <a:buNone/>
            </a:pPr>
            <a:r>
              <a:rPr lang="zh-CN" altLang="en-US" sz="2400" b="1">
                <a:solidFill>
                  <a:srgbClr val="0000FF"/>
                </a:solidFill>
                <a:latin typeface="黑体" pitchFamily="49" charset="-122"/>
                <a:ea typeface="黑体" pitchFamily="49" charset="-122"/>
              </a:rPr>
              <a:t>（</a:t>
            </a:r>
            <a:r>
              <a:rPr lang="en-US" altLang="zh-CN" sz="2400" b="1">
                <a:solidFill>
                  <a:srgbClr val="0000FF"/>
                </a:solidFill>
                <a:latin typeface="黑体" pitchFamily="49" charset="-122"/>
                <a:ea typeface="黑体" pitchFamily="49" charset="-122"/>
              </a:rPr>
              <a:t>5</a:t>
            </a:r>
            <a:r>
              <a:rPr lang="zh-CN" altLang="en-US" sz="2400" b="1">
                <a:solidFill>
                  <a:srgbClr val="0000FF"/>
                </a:solidFill>
                <a:latin typeface="黑体" pitchFamily="49" charset="-122"/>
                <a:ea typeface="黑体" pitchFamily="49" charset="-122"/>
              </a:rPr>
              <a:t>）将：带着。 （</a:t>
            </a:r>
            <a:r>
              <a:rPr lang="en-US" altLang="zh-CN" sz="2400" b="1">
                <a:solidFill>
                  <a:srgbClr val="0000FF"/>
                </a:solidFill>
                <a:latin typeface="黑体" pitchFamily="49" charset="-122"/>
                <a:ea typeface="黑体" pitchFamily="49" charset="-122"/>
              </a:rPr>
              <a:t>6</a:t>
            </a:r>
            <a:r>
              <a:rPr lang="zh-CN" altLang="en-US" sz="2400" b="1">
                <a:solidFill>
                  <a:srgbClr val="0000FF"/>
                </a:solidFill>
                <a:latin typeface="黑体" pitchFamily="49" charset="-122"/>
                <a:ea typeface="黑体" pitchFamily="49" charset="-122"/>
              </a:rPr>
              <a:t>）使相：派人仔细观察。</a:t>
            </a:r>
          </a:p>
        </p:txBody>
      </p:sp>
      <p:sp>
        <p:nvSpPr>
          <p:cNvPr id="5126" name="Text Box 6"/>
          <p:cNvSpPr txBox="1"/>
          <p:nvPr/>
        </p:nvSpPr>
        <p:spPr>
          <a:xfrm>
            <a:off x="250825" y="2060575"/>
            <a:ext cx="8642350" cy="36353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9pPr>
          </a:lstStyle>
          <a:p>
            <a:pPr algn="just">
              <a:lnSpc>
                <a:spcPct val="120000"/>
              </a:lnSpc>
              <a:buFont typeface="Arial" pitchFamily="34" charset="0"/>
              <a:buNone/>
            </a:pPr>
            <a:r>
              <a:rPr lang="en-US" altLang="zh-CN" sz="2400" b="1">
                <a:latin typeface="宋体" pitchFamily="2" charset="-122"/>
              </a:rPr>
              <a:t>    </a:t>
            </a:r>
            <a:r>
              <a:rPr lang="zh-CN" altLang="en-US" sz="2400" b="1">
                <a:latin typeface="宋体" pitchFamily="2" charset="-122"/>
              </a:rPr>
              <a:t>楚国干将、莫邪替楚王铸剑，过了三年才铸成。楚王发怒，想要杀掉他。铸成的剑有雌雄两柄。干将的妻子怀有身孕，即将临产。干将对妻子说：“我替王铸剑，过了三年才铸成。王发怒，我去送剑，王一定会杀我。你生下孩子，假若是个男孩，等他长大成人，告诉他说：‘出门望着南山，松树长在石头上，剑就在松树背上。’”于是干将就带着雌剑去见楚王。楚王大发脾气，派人察看干将带来的剑。剑有两柄，一雄一雌。干将只带来了雌剑，雄剑却没带来，楚王发怒，就把干将杀了</a:t>
            </a:r>
            <a:r>
              <a:rPr lang="zh-CN" altLang="en-US" sz="2400">
                <a:latin typeface="宋体" pitchFamily="2" charset="-122"/>
              </a:rPr>
              <a:t>。</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3" dur="75" fill="hold" grpId="0" nodeType="clickEffect">
                                  <p:stCondLst>
                                    <p:cond delay="0"/>
                                  </p:stCondLst>
                                  <p:iterate type="lt">
                                    <p:tmPct val="100000"/>
                                  </p:iterate>
                                  <p:childTnLst>
                                    <p:set>
                                      <p:cBhvr>
                                        <p:cTn id="6" dur="1" fill="hold">
                                          <p:stCondLst>
                                            <p:cond delay="0"/>
                                          </p:stCondLst>
                                        </p:cTn>
                                        <p:tgtEl>
                                          <p:spTgt spid="5124">
                                            <p:txEl>
                                              <p:pRg st="0" end="0"/>
                                            </p:txEl>
                                          </p:spTgt>
                                        </p:tgtEl>
                                        <p:attrNameLst>
                                          <p:attrName>style.visibility</p:attrName>
                                        </p:attrNameLst>
                                      </p:cBhvr>
                                      <p:to>
                                        <p:strVal val="visible"/>
                                      </p:to>
                                    </p:set>
                                    <p:anim calcmode="lin" valueType="num">
                                      <p:cBhvr>
                                        <p:cTn id="7" dur="75" fill="hold"/>
                                        <p:tgtEl>
                                          <p:spTgt spid="5124">
                                            <p:txEl>
                                              <p:pRg st="0" end="0"/>
                                            </p:txEl>
                                          </p:spTgt>
                                        </p:tgtEl>
                                        <p:attrNameLst>
                                          <p:attrName>ppt_x</p:attrName>
                                        </p:attrNameLst>
                                      </p:cBhvr>
                                      <p:tavLst>
                                        <p:tav tm="0">
                                          <p:val>
                                            <p:strVal val="1+#ppt_w/2"/>
                                          </p:val>
                                        </p:tav>
                                        <p:tav tm="100000">
                                          <p:val>
                                            <p:strVal val="#ppt_x"/>
                                          </p:val>
                                        </p:tav>
                                      </p:tavLst>
                                    </p:anim>
                                    <p:anim calcmode="lin" valueType="num">
                                      <p:cBhvr>
                                        <p:cTn id="8" dur="75" fill="hold"/>
                                        <p:tgtEl>
                                          <p:spTgt spid="5124">
                                            <p:txEl>
                                              <p:pRg st="0" end="0"/>
                                            </p:txEl>
                                          </p:spTgt>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laser.wav"/>
                                        </p:tgtEl>
                                      </p:cMediaNode>
                                    </p:audio>
                                  </p:sub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3" dur="75" fill="hold" grpId="0" nodeType="clickEffect">
                                  <p:stCondLst>
                                    <p:cond delay="0"/>
                                  </p:stCondLst>
                                  <p:iterate type="lt">
                                    <p:tmPct val="100000"/>
                                  </p:iterate>
                                  <p:childTnLst>
                                    <p:set>
                                      <p:cBhvr>
                                        <p:cTn id="12" dur="1" fill="hold">
                                          <p:stCondLst>
                                            <p:cond delay="0"/>
                                          </p:stCondLst>
                                        </p:cTn>
                                        <p:tgtEl>
                                          <p:spTgt spid="5124">
                                            <p:txEl>
                                              <p:pRg st="1" end="1"/>
                                            </p:txEl>
                                          </p:spTgt>
                                        </p:tgtEl>
                                        <p:attrNameLst>
                                          <p:attrName>style.visibility</p:attrName>
                                        </p:attrNameLst>
                                      </p:cBhvr>
                                      <p:to>
                                        <p:strVal val="visible"/>
                                      </p:to>
                                    </p:set>
                                    <p:anim calcmode="lin" valueType="num">
                                      <p:cBhvr>
                                        <p:cTn id="13" dur="75" fill="hold"/>
                                        <p:tgtEl>
                                          <p:spTgt spid="5124">
                                            <p:txEl>
                                              <p:pRg st="1" end="1"/>
                                            </p:txEl>
                                          </p:spTgt>
                                        </p:tgtEl>
                                        <p:attrNameLst>
                                          <p:attrName>ppt_x</p:attrName>
                                        </p:attrNameLst>
                                      </p:cBhvr>
                                      <p:tavLst>
                                        <p:tav tm="0">
                                          <p:val>
                                            <p:strVal val="1+#ppt_w/2"/>
                                          </p:val>
                                        </p:tav>
                                        <p:tav tm="100000">
                                          <p:val>
                                            <p:strVal val="#ppt_x"/>
                                          </p:val>
                                        </p:tav>
                                      </p:tavLst>
                                    </p:anim>
                                    <p:anim calcmode="lin" valueType="num">
                                      <p:cBhvr>
                                        <p:cTn id="14" dur="75" fill="hold"/>
                                        <p:tgtEl>
                                          <p:spTgt spid="5124">
                                            <p:txEl>
                                              <p:pRg st="1" end="1"/>
                                            </p:txEl>
                                          </p:spTgt>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3" name="laser.wav"/>
                                        </p:tgtEl>
                                      </p:cMediaNode>
                                    </p:audio>
                                  </p:sub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3" dur="75" fill="hold" grpId="0" nodeType="clickEffect">
                                  <p:stCondLst>
                                    <p:cond delay="0"/>
                                  </p:stCondLst>
                                  <p:iterate type="lt">
                                    <p:tmPct val="100000"/>
                                  </p:iterate>
                                  <p:childTnLst>
                                    <p:set>
                                      <p:cBhvr>
                                        <p:cTn id="18" dur="1" fill="hold">
                                          <p:stCondLst>
                                            <p:cond delay="0"/>
                                          </p:stCondLst>
                                        </p:cTn>
                                        <p:tgtEl>
                                          <p:spTgt spid="5124">
                                            <p:txEl>
                                              <p:pRg st="2" end="2"/>
                                            </p:txEl>
                                          </p:spTgt>
                                        </p:tgtEl>
                                        <p:attrNameLst>
                                          <p:attrName>style.visibility</p:attrName>
                                        </p:attrNameLst>
                                      </p:cBhvr>
                                      <p:to>
                                        <p:strVal val="visible"/>
                                      </p:to>
                                    </p:set>
                                    <p:anim calcmode="lin" valueType="num">
                                      <p:cBhvr>
                                        <p:cTn id="19" dur="75" fill="hold"/>
                                        <p:tgtEl>
                                          <p:spTgt spid="5124">
                                            <p:txEl>
                                              <p:pRg st="2" end="2"/>
                                            </p:txEl>
                                          </p:spTgt>
                                        </p:tgtEl>
                                        <p:attrNameLst>
                                          <p:attrName>ppt_x</p:attrName>
                                        </p:attrNameLst>
                                      </p:cBhvr>
                                      <p:tavLst>
                                        <p:tav tm="0">
                                          <p:val>
                                            <p:strVal val="1+#ppt_w/2"/>
                                          </p:val>
                                        </p:tav>
                                        <p:tav tm="100000">
                                          <p:val>
                                            <p:strVal val="#ppt_x"/>
                                          </p:val>
                                        </p:tav>
                                      </p:tavLst>
                                    </p:anim>
                                    <p:anim calcmode="lin" valueType="num">
                                      <p:cBhvr>
                                        <p:cTn id="20" dur="75" fill="hold"/>
                                        <p:tgtEl>
                                          <p:spTgt spid="5124">
                                            <p:txEl>
                                              <p:pRg st="2" end="2"/>
                                            </p:txEl>
                                          </p:spTgt>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laser.wav"/>
                                        </p:tgtEl>
                                      </p:cMediaNode>
                                    </p:audio>
                                  </p:subTnLst>
                                </p:cTn>
                              </p:par>
                            </p:childTnLst>
                          </p:cTn>
                        </p:par>
                      </p:childTnLst>
                    </p:cTn>
                  </p:par>
                  <p:par>
                    <p:cTn id="21" fill="hold" nodeType="clickPar">
                      <p:stCondLst>
                        <p:cond delay="indefinite"/>
                      </p:stCondLst>
                      <p:childTnLst>
                        <p:par>
                          <p:cTn id="22" fill="hold" nodeType="afterGroup">
                            <p:stCondLst>
                              <p:cond delay="0"/>
                            </p:stCondLst>
                            <p:childTnLst>
                              <p:par>
                                <p:cTn id="23" presetID="9" presetClass="entr" presetSubtype="0" dur="500" fill="hold" grpId="1" nodeType="clickEffect">
                                  <p:stCondLst>
                                    <p:cond delay="0"/>
                                  </p:stCondLst>
                                  <p:childTnLst>
                                    <p:set>
                                      <p:cBhvr>
                                        <p:cTn id="24" dur="1" fill="hold">
                                          <p:stCondLst>
                                            <p:cond delay="0"/>
                                          </p:stCondLst>
                                        </p:cTn>
                                        <p:tgtEl>
                                          <p:spTgt spid="5126">
                                            <p:txEl>
                                              <p:pRg st="0" end="0"/>
                                            </p:txEl>
                                          </p:spTgt>
                                        </p:tgtEl>
                                        <p:attrNameLst>
                                          <p:attrName>style.visibility</p:attrName>
                                        </p:attrNameLst>
                                      </p:cBhvr>
                                      <p:to>
                                        <p:strVal val="visible"/>
                                      </p:to>
                                    </p:set>
                                    <p:animEffect transition="in" filter="dissolve">
                                      <p:cBhvr>
                                        <p:cTn id="25" dur="500"/>
                                        <p:tgtEl>
                                          <p:spTgt spid="5126">
                                            <p:txEl>
                                              <p:pRg st="0" end="0"/>
                                            </p:txEl>
                                          </p:spTgt>
                                        </p:tgtEl>
                                      </p:cBhvr>
                                    </p:animEffect>
                                  </p:childTnLst>
                                  <p:subTnLst>
                                    <p:audio>
                                      <p:cMediaNode>
                                        <p:cTn display="0" masterRel="sameClick">
                                          <p:stCondLst>
                                            <p:cond evt="begin" delay="0">
                                              <p:tn val="23"/>
                                            </p:cond>
                                          </p:stCondLst>
                                          <p:endCondLst>
                                            <p:cond evt="onStopAudio" delay="0">
                                              <p:tgtEl>
                                                <p:sldTgt/>
                                              </p:tgtEl>
                                            </p:cond>
                                          </p:endCondLst>
                                        </p:cTn>
                                        <p:tgtEl>
                                          <p:sndTgt r:embed="rId4" name="type.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4" grpId="0" uiExpand="1" build="p"/>
      <p:bldP spid="5126" grpId="1" build="p"/>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6148" name="Text Box 4"/>
          <p:cNvSpPr txBox="1"/>
          <p:nvPr/>
        </p:nvSpPr>
        <p:spPr>
          <a:xfrm>
            <a:off x="971550" y="692150"/>
            <a:ext cx="1622425" cy="5238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9pPr>
          </a:lstStyle>
          <a:p>
            <a:pPr>
              <a:spcBef>
                <a:spcPct val="50000"/>
              </a:spcBef>
              <a:buFont typeface="Arial" pitchFamily="34" charset="0"/>
              <a:buNone/>
            </a:pPr>
            <a:r>
              <a:rPr lang="zh-CN" altLang="en-US" sz="2800" b="1">
                <a:solidFill>
                  <a:srgbClr val="0000FF"/>
                </a:solidFill>
                <a:latin typeface="黑体" pitchFamily="49" charset="-122"/>
                <a:ea typeface="黑体" pitchFamily="49" charset="-122"/>
              </a:rPr>
              <a:t>第二段</a:t>
            </a:r>
          </a:p>
        </p:txBody>
      </p:sp>
      <p:sp>
        <p:nvSpPr>
          <p:cNvPr id="6149" name="Text Box 5"/>
          <p:cNvSpPr txBox="1"/>
          <p:nvPr/>
        </p:nvSpPr>
        <p:spPr>
          <a:xfrm>
            <a:off x="179388" y="1804988"/>
            <a:ext cx="8713787" cy="28606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9pPr>
          </a:lstStyle>
          <a:p>
            <a:pPr algn="just">
              <a:lnSpc>
                <a:spcPct val="150000"/>
              </a:lnSpc>
              <a:buFont typeface="Arial" pitchFamily="34" charset="0"/>
              <a:buNone/>
            </a:pPr>
            <a:r>
              <a:rPr lang="en-US" altLang="zh-CN" sz="2400" b="1">
                <a:latin typeface="宋体" pitchFamily="2" charset="-122"/>
              </a:rPr>
              <a:t>    </a:t>
            </a:r>
            <a:r>
              <a:rPr lang="zh-CN" altLang="en-US" sz="2400" b="1">
                <a:latin typeface="宋体" pitchFamily="2" charset="-122"/>
              </a:rPr>
              <a:t>莫邪子名赤，</a:t>
            </a:r>
            <a:r>
              <a:rPr lang="zh-CN" altLang="en-US" sz="2400" b="1">
                <a:solidFill>
                  <a:srgbClr val="FF0000"/>
                </a:solidFill>
                <a:latin typeface="宋体" pitchFamily="2" charset="-122"/>
              </a:rPr>
              <a:t>比</a:t>
            </a:r>
            <a:r>
              <a:rPr lang="zh-CN" altLang="en-US" sz="2400" b="1">
                <a:latin typeface="宋体" pitchFamily="2" charset="-122"/>
              </a:rPr>
              <a:t>后壮，乃问其母曰：“吾父</a:t>
            </a:r>
            <a:r>
              <a:rPr lang="zh-CN" altLang="en-US" sz="2400" b="1">
                <a:solidFill>
                  <a:srgbClr val="FF0000"/>
                </a:solidFill>
                <a:latin typeface="宋体" pitchFamily="2" charset="-122"/>
              </a:rPr>
              <a:t>所在</a:t>
            </a:r>
            <a:r>
              <a:rPr lang="zh-CN" altLang="en-US" sz="2400" b="1">
                <a:latin typeface="宋体" pitchFamily="2" charset="-122"/>
              </a:rPr>
              <a:t>？”母曰：“汝父为楚王作剑，三年乃成，王怒，杀之。去时嘱我：‘语汝子：出户望南山，松生石上，剑在其背。’”于是子出户南望，不见有山，但</a:t>
            </a:r>
            <a:r>
              <a:rPr lang="zh-CN" altLang="en-US" sz="2400" b="1">
                <a:solidFill>
                  <a:srgbClr val="FF0000"/>
                </a:solidFill>
                <a:latin typeface="宋体" pitchFamily="2" charset="-122"/>
              </a:rPr>
              <a:t>睹</a:t>
            </a:r>
            <a:r>
              <a:rPr lang="zh-CN" altLang="en-US" sz="2400" b="1">
                <a:latin typeface="宋体" pitchFamily="2" charset="-122"/>
              </a:rPr>
              <a:t>堂前松柱下石低之上。即以斧破其背，得剑。日夜思欲报楚王。</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1" dur="300" fill="hold" grpId="0" nodeType="clickEffect">
                                  <p:stCondLst>
                                    <p:cond delay="0"/>
                                  </p:stCondLst>
                                  <p:iterate type="wd">
                                    <p:tmPct val="100000"/>
                                  </p:iterate>
                                  <p:childTnLst>
                                    <p:set>
                                      <p:cBhvr>
                                        <p:cTn id="6" dur="1" fill="hold">
                                          <p:stCondLst>
                                            <p:cond delay="0"/>
                                          </p:stCondLst>
                                        </p:cTn>
                                        <p:tgtEl>
                                          <p:spTgt spid="6148">
                                            <p:txEl>
                                              <p:pRg st="0" end="0"/>
                                            </p:txEl>
                                          </p:spTgt>
                                        </p:tgtEl>
                                        <p:attrNameLst>
                                          <p:attrName>style.visibility</p:attrName>
                                        </p:attrNameLst>
                                      </p:cBhvr>
                                      <p:to>
                                        <p:strVal val="visible"/>
                                      </p:to>
                                    </p:set>
                                    <p:anim calcmode="lin" valueType="num">
                                      <p:cBhvr>
                                        <p:cTn id="7" dur="300" fill="hold"/>
                                        <p:tgtEl>
                                          <p:spTgt spid="6148">
                                            <p:txEl>
                                              <p:pRg st="0" end="0"/>
                                            </p:txEl>
                                          </p:spTgt>
                                        </p:tgtEl>
                                        <p:attrNameLst>
                                          <p:attrName>ppt_x</p:attrName>
                                        </p:attrNameLst>
                                      </p:cBhvr>
                                      <p:tavLst>
                                        <p:tav tm="0">
                                          <p:val>
                                            <p:strVal val="#ppt_x"/>
                                          </p:val>
                                        </p:tav>
                                        <p:tav tm="100000">
                                          <p:val>
                                            <p:strVal val="#ppt_x"/>
                                          </p:val>
                                        </p:tav>
                                      </p:tavLst>
                                    </p:anim>
                                    <p:anim calcmode="lin" valueType="num">
                                      <p:cBhvr>
                                        <p:cTn id="8" dur="300" fill="hold"/>
                                        <p:tgtEl>
                                          <p:spTgt spid="6148">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4" presetClass="entr" presetSubtype="32" dur="500" fill="hold" grpId="1" nodeType="clickEffect">
                                  <p:stCondLst>
                                    <p:cond delay="0"/>
                                  </p:stCondLst>
                                  <p:childTnLst>
                                    <p:set>
                                      <p:cBhvr>
                                        <p:cTn id="12" dur="1" fill="hold">
                                          <p:stCondLst>
                                            <p:cond delay="0"/>
                                          </p:stCondLst>
                                        </p:cTn>
                                        <p:tgtEl>
                                          <p:spTgt spid="6149">
                                            <p:txEl>
                                              <p:pRg st="0" end="0"/>
                                            </p:txEl>
                                          </p:spTgt>
                                        </p:tgtEl>
                                        <p:attrNameLst>
                                          <p:attrName>style.visibility</p:attrName>
                                        </p:attrNameLst>
                                      </p:cBhvr>
                                      <p:to>
                                        <p:strVal val="visible"/>
                                      </p:to>
                                    </p:set>
                                    <p:animEffect transition="in" filter="box(out)">
                                      <p:cBhvr>
                                        <p:cTn id="13" dur="500"/>
                                        <p:tgtEl>
                                          <p:spTgt spid="6149">
                                            <p:txEl>
                                              <p:pRg st="0" end="0"/>
                                            </p:txEl>
                                          </p:spTgt>
                                        </p:tgtEl>
                                      </p:cBhvr>
                                    </p:animEffect>
                                  </p:childTnLst>
                                  <p:subTnLst>
                                    <p:audio>
                                      <p:cMediaNode>
                                        <p:cTn display="0" masterRel="sameClick">
                                          <p:stCondLst>
                                            <p:cond evt="begin" delay="0">
                                              <p:tn val="11"/>
                                            </p:cond>
                                          </p:stCondLst>
                                          <p:endCondLst>
                                            <p:cond evt="onStopAudio" delay="0">
                                              <p:tgtEl>
                                                <p:sldTgt/>
                                              </p:tgtEl>
                                            </p:cond>
                                          </p:endCondLst>
                                        </p:cTn>
                                        <p:tgtEl>
                                          <p:sndTgt r:embed="rId3"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8" grpId="0" build="p"/>
      <p:bldP spid="6149" grpId="1" build="p"/>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7172" name="Text Box 4"/>
          <p:cNvSpPr txBox="1"/>
          <p:nvPr/>
        </p:nvSpPr>
        <p:spPr>
          <a:xfrm>
            <a:off x="250825" y="869950"/>
            <a:ext cx="8642350" cy="830263"/>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9pPr>
          </a:lstStyle>
          <a:p>
            <a:pPr>
              <a:buFont typeface="Arial" pitchFamily="34" charset="0"/>
              <a:buNone/>
            </a:pPr>
            <a:r>
              <a:rPr lang="zh-CN" altLang="en-US" sz="2400" b="1">
                <a:solidFill>
                  <a:srgbClr val="FF0000"/>
                </a:solidFill>
                <a:latin typeface="黑体" pitchFamily="49" charset="-122"/>
                <a:ea typeface="黑体" pitchFamily="49" charset="-122"/>
                <a:sym typeface="Wingdings" pitchFamily="2" charset="2"/>
              </a:rPr>
              <a:t>注</a:t>
            </a:r>
          </a:p>
          <a:p>
            <a:pPr>
              <a:buFont typeface="Arial" pitchFamily="34" charset="0"/>
              <a:buNone/>
            </a:pPr>
            <a:r>
              <a:rPr lang="zh-CN" altLang="en-US" sz="2400" b="1">
                <a:solidFill>
                  <a:srgbClr val="0000FF"/>
                </a:solidFill>
                <a:latin typeface="黑体" pitchFamily="49" charset="-122"/>
                <a:ea typeface="黑体" pitchFamily="49" charset="-122"/>
                <a:sym typeface="Wingdings" pitchFamily="2" charset="2"/>
              </a:rPr>
              <a:t>（</a:t>
            </a:r>
            <a:r>
              <a:rPr lang="en-US" altLang="zh-CN" sz="2400" b="1">
                <a:solidFill>
                  <a:srgbClr val="0000FF"/>
                </a:solidFill>
                <a:latin typeface="黑体" pitchFamily="49" charset="-122"/>
                <a:ea typeface="黑体" pitchFamily="49" charset="-122"/>
                <a:sym typeface="Wingdings" pitchFamily="2" charset="2"/>
              </a:rPr>
              <a:t>1</a:t>
            </a:r>
            <a:r>
              <a:rPr lang="zh-CN" altLang="en-US" sz="2400" b="1">
                <a:solidFill>
                  <a:srgbClr val="0000FF"/>
                </a:solidFill>
                <a:latin typeface="黑体" pitchFamily="49" charset="-122"/>
                <a:ea typeface="黑体" pitchFamily="49" charset="-122"/>
                <a:sym typeface="Wingdings" pitchFamily="2" charset="2"/>
              </a:rPr>
              <a:t>）比：及，等到。（</a:t>
            </a:r>
            <a:r>
              <a:rPr lang="en-US" altLang="zh-CN" sz="2400" b="1">
                <a:solidFill>
                  <a:srgbClr val="0000FF"/>
                </a:solidFill>
                <a:latin typeface="黑体" pitchFamily="49" charset="-122"/>
                <a:ea typeface="黑体" pitchFamily="49" charset="-122"/>
                <a:sym typeface="Wingdings" pitchFamily="2" charset="2"/>
              </a:rPr>
              <a:t>2</a:t>
            </a:r>
            <a:r>
              <a:rPr lang="zh-CN" altLang="en-US" sz="2400" b="1">
                <a:solidFill>
                  <a:srgbClr val="0000FF"/>
                </a:solidFill>
                <a:latin typeface="黑体" pitchFamily="49" charset="-122"/>
                <a:ea typeface="黑体" pitchFamily="49" charset="-122"/>
                <a:sym typeface="Wingdings" pitchFamily="2" charset="2"/>
              </a:rPr>
              <a:t>）所在：在什么地方。（</a:t>
            </a:r>
            <a:r>
              <a:rPr lang="en-US" altLang="zh-CN" sz="2400" b="1">
                <a:solidFill>
                  <a:srgbClr val="0000FF"/>
                </a:solidFill>
                <a:latin typeface="黑体" pitchFamily="49" charset="-122"/>
                <a:ea typeface="黑体" pitchFamily="49" charset="-122"/>
                <a:sym typeface="Wingdings" pitchFamily="2" charset="2"/>
              </a:rPr>
              <a:t>3</a:t>
            </a:r>
            <a:r>
              <a:rPr lang="zh-CN" altLang="en-US" sz="2400" b="1">
                <a:solidFill>
                  <a:srgbClr val="0000FF"/>
                </a:solidFill>
                <a:latin typeface="黑体" pitchFamily="49" charset="-122"/>
                <a:ea typeface="黑体" pitchFamily="49" charset="-122"/>
                <a:sym typeface="Wingdings" pitchFamily="2" charset="2"/>
              </a:rPr>
              <a:t>）睹：看见。</a:t>
            </a:r>
          </a:p>
        </p:txBody>
      </p:sp>
      <p:sp>
        <p:nvSpPr>
          <p:cNvPr id="7174" name="Text Box 6"/>
          <p:cNvSpPr txBox="1"/>
          <p:nvPr/>
        </p:nvSpPr>
        <p:spPr>
          <a:xfrm>
            <a:off x="269875" y="1989138"/>
            <a:ext cx="8588375" cy="396875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9pPr>
          </a:lstStyle>
          <a:p>
            <a:pPr>
              <a:lnSpc>
                <a:spcPct val="150000"/>
              </a:lnSpc>
              <a:buFont typeface="Arial" pitchFamily="34" charset="0"/>
              <a:buNone/>
            </a:pPr>
            <a:r>
              <a:rPr lang="en-US" altLang="zh-CN" sz="2400" b="1">
                <a:latin typeface="宋体" pitchFamily="2" charset="-122"/>
              </a:rPr>
              <a:t>    </a:t>
            </a:r>
            <a:r>
              <a:rPr lang="zh-CN" altLang="en-US" sz="2400" b="1">
                <a:latin typeface="宋体" pitchFamily="2" charset="-122"/>
              </a:rPr>
              <a:t>莫邪的儿子名叫赤，等到赤长大成人，就问自己的母亲说：“我的父亲在什么地方？”他的母亲说：“你父亲替楚王铸剑，过了三年才铸成，楚王发怒，杀了他。他临离家时嘱咐我：‘告诉你的儿子，出门望着南山，松树长在石头上，剑就在松树背上’。”于是赤出门向南望，看不见有山，只看到堂前有一根松木柱子竖立在石头上面。赤就用斧头砍开松木柱子的背面，拿到了剑，日夜想着向楚王报父仇。 </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1" dur="75" fill="hold" grpId="0" nodeType="clickEffect">
                                  <p:stCondLst>
                                    <p:cond delay="0"/>
                                  </p:stCondLst>
                                  <p:iterate type="lt">
                                    <p:tmPct val="100000"/>
                                  </p:iterate>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wipe(up)">
                                      <p:cBhvr>
                                        <p:cTn id="7" dur="75"/>
                                        <p:tgtEl>
                                          <p:spTgt spid="7172">
                                            <p:txEl>
                                              <p:pRg st="0" end="0"/>
                                            </p:txEl>
                                          </p:spTgt>
                                        </p:tgtEl>
                                      </p:cBhvr>
                                    </p:animEffect>
                                  </p:childTnLst>
                                  <p:subTnLst>
                                    <p:audio>
                                      <p:cMediaNode>
                                        <p:cTn display="0" masterRel="sameClick">
                                          <p:stCondLst>
                                            <p:cond evt="begin" delay="0">
                                              <p:tn val="5"/>
                                            </p:cond>
                                          </p:stCondLst>
                                          <p:endCondLst>
                                            <p:cond evt="onStopAudio" delay="0">
                                              <p:tgtEl>
                                                <p:sldTgt/>
                                              </p:tgtEl>
                                            </p:cond>
                                          </p:endCondLst>
                                        </p:cTn>
                                        <p:tgtEl>
                                          <p:sndTgt r:embed="rId3" name="type.wav"/>
                                        </p:tgtEl>
                                      </p:cMediaNode>
                                    </p:audio>
                                  </p:sub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ntr" presetSubtype="1" dur="75" fill="hold" grpId="0" nodeType="clickEffect">
                                  <p:stCondLst>
                                    <p:cond delay="0"/>
                                  </p:stCondLst>
                                  <p:iterate type="lt">
                                    <p:tmPct val="100000"/>
                                  </p:iterate>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wipe(up)">
                                      <p:cBhvr>
                                        <p:cTn id="12" dur="75"/>
                                        <p:tgtEl>
                                          <p:spTgt spid="7172">
                                            <p:txEl>
                                              <p:pRg st="1" end="1"/>
                                            </p:txEl>
                                          </p:spTgt>
                                        </p:tgtEl>
                                      </p:cBhvr>
                                    </p:animEffect>
                                  </p:childTnLst>
                                  <p:subTnLst>
                                    <p:audio>
                                      <p:cMediaNode>
                                        <p:cTn display="0" masterRel="sameClick">
                                          <p:stCondLst>
                                            <p:cond evt="begin" delay="0">
                                              <p:tn val="10"/>
                                            </p:cond>
                                          </p:stCondLst>
                                          <p:endCondLst>
                                            <p:cond evt="onStopAudio" delay="0">
                                              <p:tgtEl>
                                                <p:sldTgt/>
                                              </p:tgtEl>
                                            </p:cond>
                                          </p:endCondLst>
                                        </p:cTn>
                                        <p:tgtEl>
                                          <p:sndTgt r:embed="rId3" name="type.wav"/>
                                        </p:tgtEl>
                                      </p:cMediaNode>
                                    </p:audio>
                                  </p:subTnLst>
                                </p:cTn>
                              </p:par>
                            </p:childTnLst>
                          </p:cTn>
                        </p:par>
                      </p:childTnLst>
                    </p:cTn>
                  </p:par>
                  <p:par>
                    <p:cTn id="13" fill="hold" nodeType="clickPar">
                      <p:stCondLst>
                        <p:cond delay="indefinite"/>
                      </p:stCondLst>
                      <p:childTnLst>
                        <p:par>
                          <p:cTn id="14" fill="hold" nodeType="afterGroup">
                            <p:stCondLst>
                              <p:cond delay="0"/>
                            </p:stCondLst>
                            <p:childTnLst>
                              <p:par>
                                <p:cTn id="15" presetID="4" presetClass="entr" presetSubtype="32" dur="500" fill="hold" grpId="1" nodeType="clickEffect">
                                  <p:stCondLst>
                                    <p:cond delay="0"/>
                                  </p:stCondLst>
                                  <p:childTnLst>
                                    <p:set>
                                      <p:cBhvr>
                                        <p:cTn id="16" dur="1" fill="hold">
                                          <p:stCondLst>
                                            <p:cond delay="0"/>
                                          </p:stCondLst>
                                        </p:cTn>
                                        <p:tgtEl>
                                          <p:spTgt spid="7174">
                                            <p:txEl>
                                              <p:pRg st="0" end="0"/>
                                            </p:txEl>
                                          </p:spTgt>
                                        </p:tgtEl>
                                        <p:attrNameLst>
                                          <p:attrName>style.visibility</p:attrName>
                                        </p:attrNameLst>
                                      </p:cBhvr>
                                      <p:to>
                                        <p:strVal val="visible"/>
                                      </p:to>
                                    </p:set>
                                    <p:animEffect transition="in" filter="box(out)">
                                      <p:cBhvr>
                                        <p:cTn id="17" dur="500"/>
                                        <p:tgtEl>
                                          <p:spTgt spid="7174">
                                            <p:txEl>
                                              <p:pRg st="0" end="0"/>
                                            </p:txEl>
                                          </p:spTgt>
                                        </p:tgtEl>
                                      </p:cBhvr>
                                    </p:animEffect>
                                  </p:childTnLst>
                                  <p:subTnLst>
                                    <p:audio>
                                      <p:cMediaNode>
                                        <p:cTn display="0" masterRel="sameClick">
                                          <p:stCondLst>
                                            <p:cond evt="begin" delay="0">
                                              <p:tn val="15"/>
                                            </p:cond>
                                          </p:stCondLst>
                                          <p:endCondLst>
                                            <p:cond evt="onStopAudio" delay="0">
                                              <p:tgtEl>
                                                <p:sldTgt/>
                                              </p:tgtEl>
                                            </p:cond>
                                          </p:endCondLst>
                                        </p:cTn>
                                        <p:tgtEl>
                                          <p:sndTgt r:embed="rId4"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P spid="7174" grpId="1" build="p"/>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pic>
        <p:nvPicPr>
          <p:cNvPr id="8194" name="Picture 2" descr="C:\Documents and Settings\DBF\My Documents\My Pictures\干将莫邪插图（4）.jpg"/>
          <p:cNvPicPr>
            <a:picLocks noChangeAspect="1"/>
          </p:cNvPicPr>
          <p:nvPr/>
        </p:nvPicPr>
        <p:blipFill>
          <a:blip r:embed="rId2"/>
          <a:stretch>
            <a:fillRect/>
          </a:stretch>
        </p:blipFill>
        <p:spPr>
          <a:xfrm>
            <a:off x="5364163" y="4256088"/>
            <a:ext cx="2736850" cy="2052637"/>
          </a:xfrm>
          <a:prstGeom prst="rect">
            <a:avLst/>
          </a:prstGeom>
          <a:noFill/>
          <a:ln w="9525">
            <a:noFill/>
          </a:ln>
        </p:spPr>
      </p:pic>
      <p:sp>
        <p:nvSpPr>
          <p:cNvPr id="8198" name="Text Box 6"/>
          <p:cNvSpPr txBox="1"/>
          <p:nvPr/>
        </p:nvSpPr>
        <p:spPr>
          <a:xfrm>
            <a:off x="381000" y="533400"/>
            <a:ext cx="1598613" cy="5238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9pPr>
          </a:lstStyle>
          <a:p>
            <a:pPr>
              <a:spcBef>
                <a:spcPct val="50000"/>
              </a:spcBef>
              <a:buFont typeface="Arial" pitchFamily="34" charset="0"/>
              <a:buNone/>
            </a:pPr>
            <a:r>
              <a:rPr lang="zh-CN" altLang="en-US" sz="2800" b="1">
                <a:solidFill>
                  <a:srgbClr val="0000FF"/>
                </a:solidFill>
                <a:latin typeface="黑体" pitchFamily="49" charset="-122"/>
                <a:ea typeface="黑体" pitchFamily="49" charset="-122"/>
              </a:rPr>
              <a:t>第三段</a:t>
            </a:r>
          </a:p>
        </p:txBody>
      </p:sp>
      <p:sp>
        <p:nvSpPr>
          <p:cNvPr id="8199" name="Text Box 7"/>
          <p:cNvSpPr txBox="1"/>
          <p:nvPr/>
        </p:nvSpPr>
        <p:spPr>
          <a:xfrm>
            <a:off x="288925" y="1179513"/>
            <a:ext cx="8569325" cy="3414712"/>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9pPr>
          </a:lstStyle>
          <a:p>
            <a:pPr>
              <a:lnSpc>
                <a:spcPct val="150000"/>
              </a:lnSpc>
              <a:buFont typeface="Arial" pitchFamily="34" charset="0"/>
              <a:buNone/>
            </a:pPr>
            <a:r>
              <a:rPr lang="en-US" altLang="zh-CN" sz="2400" b="1">
                <a:latin typeface="宋体" pitchFamily="2" charset="-122"/>
              </a:rPr>
              <a:t>    </a:t>
            </a:r>
            <a:r>
              <a:rPr lang="zh-CN" altLang="en-US" sz="2400" b="1">
                <a:latin typeface="宋体" pitchFamily="2" charset="-122"/>
              </a:rPr>
              <a:t>王梦见一儿，眉间广尺，言欲报仇。王即</a:t>
            </a:r>
            <a:r>
              <a:rPr lang="zh-CN" altLang="en-US" sz="2400" b="1">
                <a:solidFill>
                  <a:srgbClr val="FF0000"/>
                </a:solidFill>
                <a:latin typeface="宋体" pitchFamily="2" charset="-122"/>
              </a:rPr>
              <a:t>购</a:t>
            </a:r>
            <a:r>
              <a:rPr lang="zh-CN" altLang="en-US" sz="2400" b="1">
                <a:latin typeface="宋体" pitchFamily="2" charset="-122"/>
              </a:rPr>
              <a:t>之千金。儿闻之，</a:t>
            </a:r>
            <a:r>
              <a:rPr lang="zh-CN" altLang="en-US" sz="2400" b="1">
                <a:solidFill>
                  <a:srgbClr val="FF0000"/>
                </a:solidFill>
                <a:latin typeface="宋体" pitchFamily="2" charset="-122"/>
              </a:rPr>
              <a:t>亡</a:t>
            </a:r>
            <a:r>
              <a:rPr lang="zh-CN" altLang="en-US" sz="2400" b="1">
                <a:latin typeface="宋体" pitchFamily="2" charset="-122"/>
              </a:rPr>
              <a:t>去，入山</a:t>
            </a:r>
            <a:r>
              <a:rPr lang="zh-CN" altLang="en-US" sz="2400" b="1">
                <a:solidFill>
                  <a:srgbClr val="FF0000"/>
                </a:solidFill>
                <a:latin typeface="宋体" pitchFamily="2" charset="-122"/>
              </a:rPr>
              <a:t>行歌</a:t>
            </a:r>
            <a:r>
              <a:rPr lang="zh-CN" altLang="en-US" sz="2400" b="1">
                <a:latin typeface="宋体" pitchFamily="2" charset="-122"/>
              </a:rPr>
              <a:t>。客有逢者，谓：“子年少，何哭之甚悲耶？”曰：“吾干将、莫邪子也，楚王杀吾父，吾欲报之。”客曰：“闻王购子头千金，将子头与剑来，为子报之。”儿曰：“幸甚！”即自刎，两手捧头及剑奉之，立僵。客曰：“不</a:t>
            </a:r>
            <a:r>
              <a:rPr lang="zh-CN" altLang="en-US" sz="2400" b="1">
                <a:solidFill>
                  <a:srgbClr val="FF0000"/>
                </a:solidFill>
                <a:latin typeface="宋体" pitchFamily="2" charset="-122"/>
              </a:rPr>
              <a:t>负</a:t>
            </a:r>
            <a:r>
              <a:rPr lang="zh-CN" altLang="en-US" sz="2400" b="1">
                <a:latin typeface="宋体" pitchFamily="2" charset="-122"/>
              </a:rPr>
              <a:t>子也。”于是尸乃</a:t>
            </a:r>
            <a:r>
              <a:rPr lang="zh-CN" altLang="en-US" sz="2400" b="1">
                <a:solidFill>
                  <a:srgbClr val="FF0000"/>
                </a:solidFill>
                <a:latin typeface="宋体" pitchFamily="2" charset="-122"/>
              </a:rPr>
              <a:t>仆</a:t>
            </a:r>
            <a:r>
              <a:rPr lang="zh-CN" altLang="en-US" sz="2400" b="1">
                <a:latin typeface="宋体" pitchFamily="2" charset="-122"/>
              </a:rPr>
              <a:t>。 </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9" presetClass="entr" presetSubtype="0" dur="500" fill="hold" nodeType="clickEffect">
                                  <p:stCondLst>
                                    <p:cond delay="0"/>
                                  </p:stCondLst>
                                  <p:childTnLst>
                                    <p:set>
                                      <p:cBhvr>
                                        <p:cTn id="6" dur="1" fill="hold">
                                          <p:stCondLst>
                                            <p:cond delay="0"/>
                                          </p:stCondLst>
                                        </p:cTn>
                                        <p:tgtEl>
                                          <p:spTgt spid="8194"/>
                                        </p:tgtEl>
                                        <p:attrNameLst>
                                          <p:attrName>style.visibility</p:attrName>
                                        </p:attrNameLst>
                                      </p:cBhvr>
                                      <p:to>
                                        <p:strVal val="visible"/>
                                      </p:to>
                                    </p:set>
                                    <p:animEffect transition="in" filter="dissolve">
                                      <p:cBhvr>
                                        <p:cTn id="7" dur="500"/>
                                        <p:tgtEl>
                                          <p:spTgt spid="8194"/>
                                        </p:tgtEl>
                                      </p:cBhvr>
                                    </p:animEffect>
                                  </p:childTnLst>
                                  <p:subTnLst>
                                    <p:audio>
                                      <p:cMediaNode>
                                        <p:cTn display="0" masterRel="sameClick">
                                          <p:stCondLst>
                                            <p:cond evt="begin" delay="0">
                                              <p:tn val="5"/>
                                            </p:cond>
                                          </p:stCondLst>
                                          <p:endCondLst>
                                            <p:cond evt="onStopAudio" delay="0">
                                              <p:tgtEl>
                                                <p:sldTgt/>
                                              </p:tgtEl>
                                            </p:cond>
                                          </p:endCondLst>
                                        </p:cTn>
                                        <p:tgtEl>
                                          <p:sndTgt r:embed="rId4" name="chimes.wav"/>
                                        </p:tgtEl>
                                      </p:cMediaNode>
                                    </p:audio>
                                  </p:subTnLst>
                                </p:cTn>
                              </p:par>
                            </p:childTnLst>
                          </p:cTn>
                        </p:par>
                      </p:childTnLst>
                    </p:cTn>
                  </p:par>
                  <p:par>
                    <p:cTn id="8" fill="hold" nodeType="clickPar">
                      <p:stCondLst>
                        <p:cond delay="indefinite"/>
                      </p:stCondLst>
                      <p:childTnLst>
                        <p:par>
                          <p:cTn id="9" fill="hold" nodeType="afterGroup">
                            <p:stCondLst>
                              <p:cond delay="0"/>
                            </p:stCondLst>
                            <p:childTnLst>
                              <p:par>
                                <p:cTn id="10" presetID="2" presetClass="entr" presetSubtype="1" dur="500" fill="hold" grpId="0" nodeType="clickEffect">
                                  <p:stCondLst>
                                    <p:cond delay="0"/>
                                  </p:stCondLst>
                                  <p:childTnLst>
                                    <p:set>
                                      <p:cBhvr>
                                        <p:cTn id="11" dur="1" fill="hold">
                                          <p:stCondLst>
                                            <p:cond delay="0"/>
                                          </p:stCondLst>
                                        </p:cTn>
                                        <p:tgtEl>
                                          <p:spTgt spid="8198">
                                            <p:txEl>
                                              <p:pRg st="0" end="0"/>
                                            </p:txEl>
                                          </p:spTgt>
                                        </p:tgtEl>
                                        <p:attrNameLst>
                                          <p:attrName>style.visibility</p:attrName>
                                        </p:attrNameLst>
                                      </p:cBhvr>
                                      <p:to>
                                        <p:strVal val="visible"/>
                                      </p:to>
                                    </p:set>
                                    <p:anim calcmode="lin" valueType="num">
                                      <p:cBhvr>
                                        <p:cTn id="12" dur="500" fill="hold"/>
                                        <p:tgtEl>
                                          <p:spTgt spid="8198">
                                            <p:txEl>
                                              <p:pRg st="0" end="0"/>
                                            </p:txEl>
                                          </p:spTgt>
                                        </p:tgtEl>
                                        <p:attrNameLst>
                                          <p:attrName>ppt_x</p:attrName>
                                        </p:attrNameLst>
                                      </p:cBhvr>
                                      <p:tavLst>
                                        <p:tav tm="0">
                                          <p:val>
                                            <p:strVal val="#ppt_x"/>
                                          </p:val>
                                        </p:tav>
                                        <p:tav tm="100000">
                                          <p:val>
                                            <p:strVal val="#ppt_x"/>
                                          </p:val>
                                        </p:tav>
                                      </p:tavLst>
                                    </p:anim>
                                    <p:anim calcmode="lin" valueType="num">
                                      <p:cBhvr>
                                        <p:cTn id="13" dur="500" fill="hold"/>
                                        <p:tgtEl>
                                          <p:spTgt spid="8198">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14" fill="hold" nodeType="clickPar">
                      <p:stCondLst>
                        <p:cond delay="indefinite"/>
                      </p:stCondLst>
                      <p:childTnLst>
                        <p:par>
                          <p:cTn id="15" fill="hold" nodeType="afterGroup">
                            <p:stCondLst>
                              <p:cond delay="0"/>
                            </p:stCondLst>
                            <p:childTnLst>
                              <p:par>
                                <p:cTn id="16" presetID="4" presetClass="entr" presetSubtype="32" dur="500" fill="hold" grpId="1" nodeType="clickEffect">
                                  <p:stCondLst>
                                    <p:cond delay="0"/>
                                  </p:stCondLst>
                                  <p:childTnLst>
                                    <p:set>
                                      <p:cBhvr>
                                        <p:cTn id="17" dur="1" fill="hold">
                                          <p:stCondLst>
                                            <p:cond delay="0"/>
                                          </p:stCondLst>
                                        </p:cTn>
                                        <p:tgtEl>
                                          <p:spTgt spid="8199">
                                            <p:txEl>
                                              <p:pRg st="0" end="0"/>
                                            </p:txEl>
                                          </p:spTgt>
                                        </p:tgtEl>
                                        <p:attrNameLst>
                                          <p:attrName>style.visibility</p:attrName>
                                        </p:attrNameLst>
                                      </p:cBhvr>
                                      <p:to>
                                        <p:strVal val="visible"/>
                                      </p:to>
                                    </p:set>
                                    <p:animEffect transition="in" filter="box(out)">
                                      <p:cBhvr>
                                        <p:cTn id="18" dur="500"/>
                                        <p:tgtEl>
                                          <p:spTgt spid="8199">
                                            <p:txEl>
                                              <p:pRg st="0" end="0"/>
                                            </p:txEl>
                                          </p:spTgt>
                                        </p:tgtEl>
                                      </p:cBhvr>
                                    </p:animEffect>
                                  </p:childTnLst>
                                  <p:subTnLst>
                                    <p:audio>
                                      <p:cMediaNode>
                                        <p:cTn display="0" masterRel="sameClick">
                                          <p:stCondLst>
                                            <p:cond evt="begin" delay="0">
                                              <p:tn val="16"/>
                                            </p:cond>
                                          </p:stCondLst>
                                          <p:endCondLst>
                                            <p:cond evt="onStopAudio" delay="0">
                                              <p:tgtEl>
                                                <p:sldTgt/>
                                              </p:tgtEl>
                                            </p:cond>
                                          </p:endCondLst>
                                        </p:cTn>
                                        <p:tgtEl>
                                          <p:sndTgt r:embed="rId5"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8" grpId="0" build="p"/>
      <p:bldP spid="8199" grpId="1" build="p"/>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07522" name="Text Box 2"/>
          <p:cNvSpPr txBox="1"/>
          <p:nvPr/>
        </p:nvSpPr>
        <p:spPr>
          <a:xfrm>
            <a:off x="822325" y="173038"/>
            <a:ext cx="6645275" cy="45720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9pPr>
          </a:lstStyle>
          <a:p>
            <a:pPr>
              <a:buFont typeface="Arial" pitchFamily="34" charset="0"/>
              <a:buNone/>
            </a:pPr>
            <a:endParaRPr lang="zh-CN" altLang="zh-CN" b="1">
              <a:latin typeface="宋体" pitchFamily="2" charset="-122"/>
            </a:endParaRPr>
          </a:p>
        </p:txBody>
      </p:sp>
      <p:sp>
        <p:nvSpPr>
          <p:cNvPr id="9226" name="Text Box 10"/>
          <p:cNvSpPr txBox="1"/>
          <p:nvPr/>
        </p:nvSpPr>
        <p:spPr>
          <a:xfrm>
            <a:off x="668338" y="573088"/>
            <a:ext cx="8007350" cy="1198562"/>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9pPr>
          </a:lstStyle>
          <a:p>
            <a:pPr>
              <a:buFont typeface="Arial" pitchFamily="34" charset="0"/>
              <a:buNone/>
            </a:pPr>
            <a:r>
              <a:rPr lang="zh-CN" altLang="en-US" sz="2400" b="1">
                <a:solidFill>
                  <a:srgbClr val="FF0000"/>
                </a:solidFill>
                <a:latin typeface="黑体" pitchFamily="49" charset="-122"/>
                <a:ea typeface="黑体" pitchFamily="49" charset="-122"/>
                <a:sym typeface="Wingdings" pitchFamily="2" charset="2"/>
              </a:rPr>
              <a:t>注</a:t>
            </a:r>
          </a:p>
          <a:p>
            <a:pPr>
              <a:buFont typeface="Arial" pitchFamily="34" charset="0"/>
              <a:buNone/>
            </a:pPr>
            <a:r>
              <a:rPr lang="zh-CN" altLang="en-US" sz="2400" b="1">
                <a:solidFill>
                  <a:srgbClr val="0000FF"/>
                </a:solidFill>
                <a:latin typeface="黑体" pitchFamily="49" charset="-122"/>
                <a:ea typeface="黑体" pitchFamily="49" charset="-122"/>
                <a:sym typeface="Wingdings" pitchFamily="2" charset="2"/>
              </a:rPr>
              <a:t>（</a:t>
            </a:r>
            <a:r>
              <a:rPr lang="en-US" altLang="zh-CN" sz="2400" b="1">
                <a:solidFill>
                  <a:srgbClr val="0000FF"/>
                </a:solidFill>
                <a:latin typeface="黑体" pitchFamily="49" charset="-122"/>
                <a:ea typeface="黑体" pitchFamily="49" charset="-122"/>
                <a:sym typeface="Wingdings" pitchFamily="2" charset="2"/>
              </a:rPr>
              <a:t>1</a:t>
            </a:r>
            <a:r>
              <a:rPr lang="zh-CN" altLang="en-US" sz="2400" b="1">
                <a:solidFill>
                  <a:srgbClr val="0000FF"/>
                </a:solidFill>
                <a:latin typeface="黑体" pitchFamily="49" charset="-122"/>
                <a:ea typeface="黑体" pitchFamily="49" charset="-122"/>
                <a:sym typeface="Wingdings" pitchFamily="2" charset="2"/>
              </a:rPr>
              <a:t>）购：重赏捉拿。（</a:t>
            </a:r>
            <a:r>
              <a:rPr lang="en-US" altLang="zh-CN" sz="2400" b="1">
                <a:solidFill>
                  <a:srgbClr val="0000FF"/>
                </a:solidFill>
                <a:latin typeface="黑体" pitchFamily="49" charset="-122"/>
                <a:ea typeface="黑体" pitchFamily="49" charset="-122"/>
                <a:sym typeface="Wingdings" pitchFamily="2" charset="2"/>
              </a:rPr>
              <a:t>2</a:t>
            </a:r>
            <a:r>
              <a:rPr lang="zh-CN" altLang="en-US" sz="2400" b="1">
                <a:solidFill>
                  <a:srgbClr val="0000FF"/>
                </a:solidFill>
                <a:latin typeface="黑体" pitchFamily="49" charset="-122"/>
                <a:ea typeface="黑体" pitchFamily="49" charset="-122"/>
                <a:sym typeface="Wingdings" pitchFamily="2" charset="2"/>
              </a:rPr>
              <a:t>）亡：逃亡。（</a:t>
            </a:r>
            <a:r>
              <a:rPr lang="en-US" altLang="zh-CN" sz="2400" b="1">
                <a:solidFill>
                  <a:srgbClr val="0000FF"/>
                </a:solidFill>
                <a:latin typeface="黑体" pitchFamily="49" charset="-122"/>
                <a:ea typeface="黑体" pitchFamily="49" charset="-122"/>
                <a:sym typeface="Wingdings" pitchFamily="2" charset="2"/>
              </a:rPr>
              <a:t>3</a:t>
            </a:r>
            <a:r>
              <a:rPr lang="zh-CN" altLang="en-US" sz="2400" b="1">
                <a:solidFill>
                  <a:srgbClr val="0000FF"/>
                </a:solidFill>
                <a:latin typeface="黑体" pitchFamily="49" charset="-122"/>
                <a:ea typeface="黑体" pitchFamily="49" charset="-122"/>
                <a:sym typeface="Wingdings" pitchFamily="2" charset="2"/>
              </a:rPr>
              <a:t>）行歌：哭唱。</a:t>
            </a:r>
          </a:p>
          <a:p>
            <a:pPr>
              <a:buFont typeface="Arial" pitchFamily="34" charset="0"/>
              <a:buNone/>
            </a:pPr>
            <a:r>
              <a:rPr lang="zh-CN" altLang="en-US" sz="2400" b="1">
                <a:solidFill>
                  <a:srgbClr val="0000FF"/>
                </a:solidFill>
                <a:latin typeface="黑体" pitchFamily="49" charset="-122"/>
                <a:ea typeface="黑体" pitchFamily="49" charset="-122"/>
                <a:sym typeface="Wingdings" pitchFamily="2" charset="2"/>
              </a:rPr>
              <a:t>（</a:t>
            </a:r>
            <a:r>
              <a:rPr lang="en-US" altLang="zh-CN" sz="2400" b="1">
                <a:solidFill>
                  <a:srgbClr val="0000FF"/>
                </a:solidFill>
                <a:latin typeface="黑体" pitchFamily="49" charset="-122"/>
                <a:ea typeface="黑体" pitchFamily="49" charset="-122"/>
                <a:sym typeface="Wingdings" pitchFamily="2" charset="2"/>
              </a:rPr>
              <a:t>4</a:t>
            </a:r>
            <a:r>
              <a:rPr lang="zh-CN" altLang="en-US" sz="2400" b="1">
                <a:solidFill>
                  <a:srgbClr val="0000FF"/>
                </a:solidFill>
                <a:latin typeface="黑体" pitchFamily="49" charset="-122"/>
                <a:ea typeface="黑体" pitchFamily="49" charset="-122"/>
                <a:sym typeface="Wingdings" pitchFamily="2" charset="2"/>
              </a:rPr>
              <a:t>）负：辜负，对不起。（</a:t>
            </a:r>
            <a:r>
              <a:rPr lang="en-US" altLang="zh-CN" sz="2400" b="1">
                <a:solidFill>
                  <a:srgbClr val="0000FF"/>
                </a:solidFill>
                <a:latin typeface="黑体" pitchFamily="49" charset="-122"/>
                <a:ea typeface="黑体" pitchFamily="49" charset="-122"/>
                <a:sym typeface="Wingdings" pitchFamily="2" charset="2"/>
              </a:rPr>
              <a:t>5</a:t>
            </a:r>
            <a:r>
              <a:rPr lang="zh-CN" altLang="en-US" sz="2400" b="1">
                <a:solidFill>
                  <a:srgbClr val="0000FF"/>
                </a:solidFill>
                <a:latin typeface="黑体" pitchFamily="49" charset="-122"/>
                <a:ea typeface="黑体" pitchFamily="49" charset="-122"/>
                <a:sym typeface="Wingdings" pitchFamily="2" charset="2"/>
              </a:rPr>
              <a:t>）仆：倒下。</a:t>
            </a:r>
          </a:p>
        </p:txBody>
      </p:sp>
      <p:sp>
        <p:nvSpPr>
          <p:cNvPr id="9228" name="Text Box 12"/>
          <p:cNvSpPr txBox="1"/>
          <p:nvPr/>
        </p:nvSpPr>
        <p:spPr>
          <a:xfrm>
            <a:off x="250825" y="1989138"/>
            <a:ext cx="8642350" cy="4078287"/>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itchFamily="2" charset="-122"/>
                <a:cs typeface="+mn-cs"/>
              </a:defRPr>
            </a:lvl9pPr>
          </a:lstStyle>
          <a:p>
            <a:pPr algn="just">
              <a:lnSpc>
                <a:spcPct val="120000"/>
              </a:lnSpc>
              <a:buFont typeface="Arial" pitchFamily="34" charset="0"/>
              <a:buNone/>
            </a:pPr>
            <a:r>
              <a:rPr lang="en-US" altLang="zh-CN" sz="2400" b="1">
                <a:latin typeface="宋体" pitchFamily="2" charset="-122"/>
              </a:rPr>
              <a:t>    </a:t>
            </a:r>
            <a:r>
              <a:rPr lang="zh-CN" altLang="en-US" sz="2400" b="1">
                <a:latin typeface="宋体" pitchFamily="2" charset="-122"/>
              </a:rPr>
              <a:t>楚王梦见一年青人，额头很宽，说是想要报仇。楚王于是就悬赏千金捉拿他。赤听到这个消息就逃走了，逃进山中边走边唱。一个客遇见赤，对赤说：“你年纪这么小，为什么哭得这么悲伤呢？”赤回答说：“我是干将、莫邪的儿子，楚王杀死了我的父亲，我想给他报仇。”客说：“听说楚王悬千金重赏要得到你的头。把你的头和剑拿来，我替你向楚王报仇。”赤说：“好极了！”马上就自杀，割下头，两手捧着头和剑送到客面前，身躯直立不倒。客说：“我不会辜负你。”于是赤的尸身才倒下。</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1" dur="75" fill="hold" grpId="0" nodeType="clickEffect">
                                  <p:stCondLst>
                                    <p:cond delay="0"/>
                                  </p:stCondLst>
                                  <p:iterate type="lt">
                                    <p:tmPct val="100000"/>
                                  </p:iterate>
                                  <p:childTnLst>
                                    <p:set>
                                      <p:cBhvr>
                                        <p:cTn id="6" dur="1" fill="hold">
                                          <p:stCondLst>
                                            <p:cond delay="0"/>
                                          </p:stCondLst>
                                        </p:cTn>
                                        <p:tgtEl>
                                          <p:spTgt spid="9226">
                                            <p:txEl>
                                              <p:pRg st="0" end="0"/>
                                            </p:txEl>
                                          </p:spTgt>
                                        </p:tgtEl>
                                        <p:attrNameLst>
                                          <p:attrName>style.visibility</p:attrName>
                                        </p:attrNameLst>
                                      </p:cBhvr>
                                      <p:to>
                                        <p:strVal val="visible"/>
                                      </p:to>
                                    </p:set>
                                    <p:animEffect transition="in" filter="wipe(up)">
                                      <p:cBhvr>
                                        <p:cTn id="7" dur="75"/>
                                        <p:tgtEl>
                                          <p:spTgt spid="9226">
                                            <p:txEl>
                                              <p:pRg st="0" end="0"/>
                                            </p:txEl>
                                          </p:spTgt>
                                        </p:tgtEl>
                                      </p:cBhvr>
                                    </p:animEffect>
                                  </p:childTnLst>
                                  <p:subTnLst>
                                    <p:audio>
                                      <p:cMediaNode>
                                        <p:cTn display="0" masterRel="sameClick">
                                          <p:stCondLst>
                                            <p:cond evt="begin" delay="0">
                                              <p:tn val="5"/>
                                            </p:cond>
                                          </p:stCondLst>
                                          <p:endCondLst>
                                            <p:cond evt="onStopAudio" delay="0">
                                              <p:tgtEl>
                                                <p:sldTgt/>
                                              </p:tgtEl>
                                            </p:cond>
                                          </p:endCondLst>
                                        </p:cTn>
                                        <p:tgtEl>
                                          <p:sndTgt r:embed="rId3" name="type.wav"/>
                                        </p:tgtEl>
                                      </p:cMediaNode>
                                    </p:audio>
                                  </p:sub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ntr" presetSubtype="1" dur="75" fill="hold" grpId="0" nodeType="clickEffect">
                                  <p:stCondLst>
                                    <p:cond delay="0"/>
                                  </p:stCondLst>
                                  <p:iterate type="lt">
                                    <p:tmPct val="100000"/>
                                  </p:iterate>
                                  <p:childTnLst>
                                    <p:set>
                                      <p:cBhvr>
                                        <p:cTn id="11" dur="1" fill="hold">
                                          <p:stCondLst>
                                            <p:cond delay="0"/>
                                          </p:stCondLst>
                                        </p:cTn>
                                        <p:tgtEl>
                                          <p:spTgt spid="9226">
                                            <p:txEl>
                                              <p:pRg st="1" end="1"/>
                                            </p:txEl>
                                          </p:spTgt>
                                        </p:tgtEl>
                                        <p:attrNameLst>
                                          <p:attrName>style.visibility</p:attrName>
                                        </p:attrNameLst>
                                      </p:cBhvr>
                                      <p:to>
                                        <p:strVal val="visible"/>
                                      </p:to>
                                    </p:set>
                                    <p:animEffect transition="in" filter="wipe(up)">
                                      <p:cBhvr>
                                        <p:cTn id="12" dur="75"/>
                                        <p:tgtEl>
                                          <p:spTgt spid="9226">
                                            <p:txEl>
                                              <p:pRg st="1" end="1"/>
                                            </p:txEl>
                                          </p:spTgt>
                                        </p:tgtEl>
                                      </p:cBhvr>
                                    </p:animEffect>
                                  </p:childTnLst>
                                  <p:subTnLst>
                                    <p:audio>
                                      <p:cMediaNode>
                                        <p:cTn display="0" masterRel="sameClick">
                                          <p:stCondLst>
                                            <p:cond evt="begin" delay="0">
                                              <p:tn val="10"/>
                                            </p:cond>
                                          </p:stCondLst>
                                          <p:endCondLst>
                                            <p:cond evt="onStopAudio" delay="0">
                                              <p:tgtEl>
                                                <p:sldTgt/>
                                              </p:tgtEl>
                                            </p:cond>
                                          </p:endCondLst>
                                        </p:cTn>
                                        <p:tgtEl>
                                          <p:sndTgt r:embed="rId3" name="type.wav"/>
                                        </p:tgtEl>
                                      </p:cMediaNode>
                                    </p:audio>
                                  </p:subTnLst>
                                </p:cTn>
                              </p:par>
                            </p:childTnLst>
                          </p:cTn>
                        </p:par>
                      </p:childTnLst>
                    </p:cTn>
                  </p:par>
                  <p:par>
                    <p:cTn id="13" fill="hold" nodeType="clickPar">
                      <p:stCondLst>
                        <p:cond delay="indefinite"/>
                      </p:stCondLst>
                      <p:childTnLst>
                        <p:par>
                          <p:cTn id="14" fill="hold" nodeType="afterGroup">
                            <p:stCondLst>
                              <p:cond delay="0"/>
                            </p:stCondLst>
                            <p:childTnLst>
                              <p:par>
                                <p:cTn id="15" presetID="22" presetClass="entr" presetSubtype="1" dur="75" fill="hold" grpId="0" nodeType="clickEffect">
                                  <p:stCondLst>
                                    <p:cond delay="0"/>
                                  </p:stCondLst>
                                  <p:iterate type="lt">
                                    <p:tmPct val="100000"/>
                                  </p:iterate>
                                  <p:childTnLst>
                                    <p:set>
                                      <p:cBhvr>
                                        <p:cTn id="16" dur="1" fill="hold">
                                          <p:stCondLst>
                                            <p:cond delay="0"/>
                                          </p:stCondLst>
                                        </p:cTn>
                                        <p:tgtEl>
                                          <p:spTgt spid="9226">
                                            <p:txEl>
                                              <p:pRg st="2" end="2"/>
                                            </p:txEl>
                                          </p:spTgt>
                                        </p:tgtEl>
                                        <p:attrNameLst>
                                          <p:attrName>style.visibility</p:attrName>
                                        </p:attrNameLst>
                                      </p:cBhvr>
                                      <p:to>
                                        <p:strVal val="visible"/>
                                      </p:to>
                                    </p:set>
                                    <p:animEffect transition="in" filter="wipe(up)">
                                      <p:cBhvr>
                                        <p:cTn id="17" dur="75"/>
                                        <p:tgtEl>
                                          <p:spTgt spid="9226">
                                            <p:txEl>
                                              <p:pRg st="2" end="2"/>
                                            </p:txEl>
                                          </p:spTgt>
                                        </p:tgtEl>
                                      </p:cBhvr>
                                    </p:animEffect>
                                  </p:childTnLst>
                                  <p:subTnLst>
                                    <p:audio>
                                      <p:cMediaNode>
                                        <p:cTn display="0" masterRel="sameClick">
                                          <p:stCondLst>
                                            <p:cond evt="begin" delay="0">
                                              <p:tn val="15"/>
                                            </p:cond>
                                          </p:stCondLst>
                                          <p:endCondLst>
                                            <p:cond evt="onStopAudio" delay="0">
                                              <p:tgtEl>
                                                <p:sldTgt/>
                                              </p:tgtEl>
                                            </p:cond>
                                          </p:endCondLst>
                                        </p:cTn>
                                        <p:tgtEl>
                                          <p:sndTgt r:embed="rId3" name="type.wav"/>
                                        </p:tgtEl>
                                      </p:cMediaNode>
                                    </p:audio>
                                  </p:subTnLst>
                                </p:cTn>
                              </p:par>
                            </p:childTnLst>
                          </p:cTn>
                        </p:par>
                      </p:childTnLst>
                    </p:cTn>
                  </p:par>
                  <p:par>
                    <p:cTn id="18" fill="hold" nodeType="clickPar">
                      <p:stCondLst>
                        <p:cond delay="indefinite"/>
                      </p:stCondLst>
                      <p:childTnLst>
                        <p:par>
                          <p:cTn id="19" fill="hold" nodeType="afterGroup">
                            <p:stCondLst>
                              <p:cond delay="0"/>
                            </p:stCondLst>
                            <p:childTnLst>
                              <p:par>
                                <p:cTn id="20" presetID="16" presetClass="entr" presetSubtype="37" dur="500" fill="hold" grpId="1" nodeType="clickEffect">
                                  <p:stCondLst>
                                    <p:cond delay="0"/>
                                  </p:stCondLst>
                                  <p:childTnLst>
                                    <p:set>
                                      <p:cBhvr>
                                        <p:cTn id="21" dur="1" fill="hold">
                                          <p:stCondLst>
                                            <p:cond delay="0"/>
                                          </p:stCondLst>
                                        </p:cTn>
                                        <p:tgtEl>
                                          <p:spTgt spid="9228">
                                            <p:txEl>
                                              <p:pRg st="0" end="0"/>
                                            </p:txEl>
                                          </p:spTgt>
                                        </p:tgtEl>
                                        <p:attrNameLst>
                                          <p:attrName>style.visibility</p:attrName>
                                        </p:attrNameLst>
                                      </p:cBhvr>
                                      <p:to>
                                        <p:strVal val="visible"/>
                                      </p:to>
                                    </p:set>
                                    <p:animEffect transition="in" filter="barn(outVertical)">
                                      <p:cBhvr>
                                        <p:cTn id="22" dur="500"/>
                                        <p:tgtEl>
                                          <p:spTgt spid="9228">
                                            <p:txEl>
                                              <p:pRg st="0" end="0"/>
                                            </p:txEl>
                                          </p:spTgt>
                                        </p:tgtEl>
                                      </p:cBhvr>
                                    </p:animEffect>
                                  </p:childTnLst>
                                  <p:subTnLst>
                                    <p:audio>
                                      <p:cMediaNode>
                                        <p:cTn display="0" masterRel="sameClick">
                                          <p:stCondLst>
                                            <p:cond evt="begin" delay="0">
                                              <p:tn val="20"/>
                                            </p:cond>
                                          </p:stCondLst>
                                          <p:endCondLst>
                                            <p:cond evt="onStopAudio" delay="0">
                                              <p:tgtEl>
                                                <p:sldTgt/>
                                              </p:tgtEl>
                                            </p:cond>
                                          </p:endCondLst>
                                        </p:cTn>
                                        <p:tgtEl>
                                          <p:sndTgt r:embed="rId4" name="cashreg.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6" grpId="0" uiExpand="1" build="p"/>
      <p:bldP spid="9228" grpId="1" build="p"/>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https://d.book118.com/248125002043006046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fontScheme name="">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4"/>
        </a:accent5>
        <a:accent6>
          <a:srgbClr val="E5895B"/>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7B7E5"/>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a:dk1>
          <a:srgbClr val="000000"/>
        </a:dk1>
        <a:lt1>
          <a:srgbClr val="DEF6F1"/>
        </a:lt1>
        <a:dk2>
          <a:srgbClr val="000000"/>
        </a:dk2>
        <a:lt2>
          <a:srgbClr val="969696"/>
        </a:lt2>
        <a:accent1>
          <a:srgbClr val="FFFFFF"/>
        </a:accent1>
        <a:accent2>
          <a:srgbClr val="8DC6FF"/>
        </a:accent2>
        <a:accent3>
          <a:srgbClr val="EBFAF7"/>
        </a:accent3>
        <a:accent4>
          <a:srgbClr val="000000"/>
        </a:accent4>
        <a:accent5>
          <a:srgbClr val="FFFFFF"/>
        </a:accent5>
        <a:accent6>
          <a:srgbClr val="7EB1E5"/>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7B7"/>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a:dk1>
          <a:srgbClr val="FFFFFF"/>
        </a:dk1>
        <a:lt1>
          <a:srgbClr val="008080"/>
        </a:lt1>
        <a:dk2>
          <a:srgbClr val="FFFF99"/>
        </a:dk2>
        <a:lt2>
          <a:srgbClr val="005A58"/>
        </a:lt2>
        <a:accent1>
          <a:srgbClr val="006462"/>
        </a:accent1>
        <a:accent2>
          <a:srgbClr val="6D6FC7"/>
        </a:accent2>
        <a:accent3>
          <a:srgbClr val="AAC1C1"/>
        </a:accent3>
        <a:accent4>
          <a:srgbClr val="DCDCDC"/>
        </a:accent4>
        <a:accent5>
          <a:srgbClr val="AAB8B8"/>
        </a:accent5>
        <a:accent6>
          <a:srgbClr val="6163B2"/>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DFD293"/>
        </a:dk2>
        <a:lt2>
          <a:srgbClr val="5C1F00"/>
        </a:lt2>
        <a:accent1>
          <a:srgbClr val="CC3300"/>
        </a:accent1>
        <a:accent2>
          <a:srgbClr val="BE7960"/>
        </a:accent2>
        <a:accent3>
          <a:srgbClr val="C1AAAA"/>
        </a:accent3>
        <a:accent4>
          <a:srgbClr val="DCDCDC"/>
        </a:accent4>
        <a:accent5>
          <a:srgbClr val="E2ADAA"/>
        </a:accent5>
        <a:accent6>
          <a:srgbClr val="AA6C55"/>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
        <a:dk1>
          <a:srgbClr val="FFFFFF"/>
        </a:dk1>
        <a:lt1>
          <a:srgbClr val="000099"/>
        </a:lt1>
        <a:dk2>
          <a:srgbClr val="CCFFFF"/>
        </a:dk2>
        <a:lt2>
          <a:srgbClr val="003366"/>
        </a:lt2>
        <a:accent1>
          <a:srgbClr val="3366CC"/>
        </a:accent1>
        <a:accent2>
          <a:srgbClr val="00B000"/>
        </a:accent2>
        <a:accent3>
          <a:srgbClr val="AAAACA"/>
        </a:accent3>
        <a:accent4>
          <a:srgbClr val="DCDCDC"/>
        </a:accent4>
        <a:accent5>
          <a:srgbClr val="ADB9E2"/>
        </a:accent5>
        <a:accent6>
          <a:srgbClr val="009D00"/>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E3EBF1"/>
        </a:dk2>
        <a:lt2>
          <a:srgbClr val="336699"/>
        </a:lt2>
        <a:accent1>
          <a:srgbClr val="003399"/>
        </a:accent1>
        <a:accent2>
          <a:srgbClr val="468A4B"/>
        </a:accent2>
        <a:accent3>
          <a:srgbClr val="AAAAAA"/>
        </a:accent3>
        <a:accent4>
          <a:srgbClr val="DCDCDC"/>
        </a:accent4>
        <a:accent5>
          <a:srgbClr val="AAADCA"/>
        </a:accent5>
        <a:accent6>
          <a:srgbClr val="3E7B43"/>
        </a:accent6>
        <a:hlink>
          <a:srgbClr val="66CCFF"/>
        </a:hlink>
        <a:folHlink>
          <a:srgbClr val="F0E500"/>
        </a:folHlink>
      </a:clrScheme>
      <a:clrMap bg1="lt1" tx1="dk1" bg2="lt2" tx2="dk2" accent1="accent1" accent2="accent2" accent3="accent3" accent4="accent4" accent5="accent5" accent6="accent6" hlink="hlink" folHlink="folHlink"/>
    </a:extraClrScheme>
    <a:extraClrScheme>
      <a:clrScheme name="">
        <a:dk1>
          <a:srgbClr val="FFFFFF"/>
        </a:dk1>
        <a:lt1>
          <a:srgbClr val="686B5D"/>
        </a:lt1>
        <a:dk2>
          <a:srgbClr val="D1D1CB"/>
        </a:dk2>
        <a:lt2>
          <a:srgbClr val="777777"/>
        </a:lt2>
        <a:accent1>
          <a:srgbClr val="909082"/>
        </a:accent1>
        <a:accent2>
          <a:srgbClr val="809EA8"/>
        </a:accent2>
        <a:accent3>
          <a:srgbClr val="B9BAB6"/>
        </a:accent3>
        <a:accent4>
          <a:srgbClr val="DCDCDC"/>
        </a:accent4>
        <a:accent5>
          <a:srgbClr val="C7C7C1"/>
        </a:accent5>
        <a:accent6>
          <a:srgbClr val="728D96"/>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
        <a:dk1>
          <a:srgbClr val="FFFFFF"/>
        </a:dk1>
        <a:lt1>
          <a:srgbClr val="666699"/>
        </a:lt1>
        <a:dk2>
          <a:srgbClr val="FFFFFF"/>
        </a:dk2>
        <a:lt2>
          <a:srgbClr val="3E3E5C"/>
        </a:lt2>
        <a:accent1>
          <a:srgbClr val="60597B"/>
        </a:accent1>
        <a:accent2>
          <a:srgbClr val="6666FF"/>
        </a:accent2>
        <a:accent3>
          <a:srgbClr val="B9B9CA"/>
        </a:accent3>
        <a:accent4>
          <a:srgbClr val="DCDCDC"/>
        </a:accent4>
        <a:accent5>
          <a:srgbClr val="B7B5BF"/>
        </a:accent5>
        <a:accent6>
          <a:srgbClr val="5B5BE5"/>
        </a:accent6>
        <a:hlink>
          <a:srgbClr val="99CCFF"/>
        </a:hlink>
        <a:folHlink>
          <a:srgbClr val="FFFF99"/>
        </a:folHlink>
      </a:clrScheme>
      <a:clrMap bg1="lt1" tx1="dk1" bg2="lt2" tx2="dk2" accent1="accent1" accent2="accent2" accent3="accent3" accent4="accent4" accent5="accent5" accent6="accent6" hlink="hlink" folHlink="folHlink"/>
    </a:extraClrScheme>
    <a:extraClrScheme>
      <a:clrScheme name="">
        <a:dk1>
          <a:srgbClr val="FFFFFF"/>
        </a:dk1>
        <a:lt1>
          <a:srgbClr val="523E26"/>
        </a:lt1>
        <a:dk2>
          <a:srgbClr val="DFC08D"/>
        </a:dk2>
        <a:lt2>
          <a:srgbClr val="2D2015"/>
        </a:lt2>
        <a:accent1>
          <a:srgbClr val="8C7B70"/>
        </a:accent1>
        <a:accent2>
          <a:srgbClr val="8F5F2F"/>
        </a:accent2>
        <a:accent3>
          <a:srgbClr val="B3AFAB"/>
        </a:accent3>
        <a:accent4>
          <a:srgbClr val="DCDCDC"/>
        </a:accent4>
        <a:accent5>
          <a:srgbClr val="C5BFBC"/>
        </a:accent5>
        <a:accent6>
          <a:srgbClr val="805529"/>
        </a:accent6>
        <a:hlink>
          <a:srgbClr val="CCB400"/>
        </a:hlink>
        <a:folHlink>
          <a:srgbClr val="8C9EA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fontScheme name="Cambria-Calibri">
      <a:majorFont>
        <a:latin typeface="Cambria"/>
        <a:ea typeface="Arial"/>
        <a:cs typeface="Arial"/>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atMod val="350000"/>
                <a:shade val="99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30</Paragraphs>
  <Slides>12</Slides>
  <Notes>1</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宋体</vt:lpstr>
      <vt:lpstr>楷体</vt:lpstr>
      <vt:lpstr>华文隶书</vt:lpstr>
      <vt:lpstr>Cambria</vt:lpstr>
      <vt:lpstr>黑体</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2024-09-27T03:18:26.178</cp:lastPrinted>
  <dcterms:created xsi:type="dcterms:W3CDTF">2024-09-26T19:18:26Z</dcterms:created>
  <dcterms:modified xsi:type="dcterms:W3CDTF">2024-09-26T19:18:27Z</dcterms:modified>
</cp:coreProperties>
</file>