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E38A-2B3C-4F86-A9EC-E3399948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FA45E-397D-4C25-96E6-5E49E502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90135-C342-4E9D-92F6-BC38DE54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691C6-B791-430C-A26C-B4F68EBC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4F97C-B487-4322-88D6-64096FDF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4BB25-258C-48F5-9438-6B2A754B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5F094-E5F5-44D8-859B-7318C74A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63DE-2E6F-4509-8232-DE37C113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548EF-DC84-4860-AA08-432E5258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16C80-8CC5-4611-AD84-60A80EC8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5B27-D826-4F4D-857B-8C7D2C71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500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失眠认知行为治疗的理论基础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失眠认知行为治疗的挑战与展望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9" r="28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失眠认知行为治疗（CBTI）是一种非药物治疗方法，通过纠正不良睡眠习惯和改善认知偏差来改善失眠问题。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CBTI强调个体化的治疗计划，包括睡眠限制、刺激控制、认知重构和放松训练等。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通过纠正不良睡眠习惯，改善睡眠环境，提高睡眠质量。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减少药物依赖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避免长期使用药物治疗失眠，降低药物副作用和依赖性。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改善焦虑、抑郁等心理问题，增强心理健康水平。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失眠认知行为治疗的重要性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CBTI起源于20世纪80年代，经过多年的研究和实践，已成为治疗失眠的主流方法之一。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随着认知行为疗法的发展，CBTI也在不断完善和更新，以适应不同人群和失眠类型的需求。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失眠认知行为治疗的历史与发展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失眠认知行为治疗的理论基础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帮助失眠者重新评估和调整对睡眠的看法，纠正夸大或扭曲的睡眠期望，理解睡眠的个体差异和正常变异。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通过建立良好的睡眠习惯，如规定睡眠和觉醒时间、只在床上睡觉等，来改善失眠状况。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睡眠卫生知识教育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向失眠者传授关于睡眠的科学知识，帮助他们了解良好的睡眠习惯和环境对改善失眠的重要性。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建立良好的睡眠环境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包括保持卧室安静、黑暗、凉爽，避免在床上工作或看电视等与睡眠无关的活动。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睡眠卫生知识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通过渐进性肌肉放松、深呼吸、冥想等技巧，帮助失眠者缓解紧张和焦虑，促进身心放松和自然入睡。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向失眠者传授关于压力管理、情绪调节等方面的知识，帮助他们提高自我调节能力，减少心理压力对睡眠的影响。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放松训练与心理教育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失眠认知行为治疗方法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通过控制外部刺激来改善睡眠质量的方法。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控制疗法主要针对失眠患者对睡眠环境的不当反应，通过减少与睡眠无关的活动、减少接触刺激物的手段，来改善睡眠质量。例如，只在睡觉时上床，不在床上进行与睡觉无关的活动；保持卧室安静、黑暗、凉爽；避免在睡前使用电子产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刺激控制疗法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通过限制睡眠时间来提高睡眠效率的方法。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限制疗法主要针对失眠患者过长的睡眠时间和过低的睡眠效率，通过减少无效睡眠时间，增加有效睡眠时间，来提高睡眠效率。例如，每天保持固定的起床时间，并尽量在每天晚上同一时间入睡；如果未能入睡，应起床做一些轻松的活动，直到感到困倦为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睡眠限制疗法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https://d.book118.com/248125004016006025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2024-09-01T14:15:41.566</cp:lastPrinted>
  <dcterms:created xsi:type="dcterms:W3CDTF">2024-09-01T06:15:41Z</dcterms:created>
  <dcterms:modified xsi:type="dcterms:W3CDTF">2024-09-01T06:15:43Z</dcterms:modified>
</cp:coreProperties>
</file>