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20F7A-7FE4-4D75-946E-CC8EDC93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6983-4605-418D-A0A9-B0ADA544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9DD8B-7900-40D7-BD5B-FF5767EBD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2A088-5204-4FD5-AA40-E2C5E869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47B89-C3B6-45E6-8E6B-3F424AF1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B8A07-7063-4471-9891-60F751B48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A0BE3-D30C-4BD4-8C8B-2BBECF67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77A26-9075-4828-992A-B45E22A4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9B16A-6683-439E-9BEA-BCF81099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CB952-07D7-4348-972D-783923366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DA0EF-8BCF-4A85-9C94-F9829A5D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503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硬件加速器集成方案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硬件加速器介绍和背景研究
 集成方案的目标和关键技术
 设计原理和结构概述
 硬件和软件系统架构
 集成步骤和实施计划
 性能评估和优化方案
 安全性和可靠性保障
 总结和未来工作展望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硬件加速器介绍和背景研究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硬件加速器集成方案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硬件加速器介绍和背景研究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1.硬件加速器是一种专门设计用于提高特定计算任务性能的设备，可以大幅提升处理速度和效率。</a:t>
            </a:r>
          </a:p>
          <a:p>
            <a:r>
              <a:t>2.随着人工智能、深度学习等领域的快速发展，硬件加速器的重要性逐渐凸显，市场需求不断增长。</a:t>
            </a:r>
          </a:p>
          <a:p>
            <a:r>
              <a:t>3.主要的硬件加速器类型包括GPU、TPU、FPGA等，各有其优势和适用场景。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硬件加速器背景研究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1.硬件加速器的发展背景与计算密集型应用的需求增长密切相关，如科学计算、数据分析、机器学习等。</a:t>
            </a:r>
          </a:p>
          <a:p>
            <a:r>
              <a:t>2.传统CPU计算架构在应对这类应用时，往往存在性能瓶颈，需要硬件加速器来提升计算效率。</a:t>
            </a:r>
          </a:p>
          <a:p>
            <a:r>
              <a:t>3.研究表明，使用硬件加速器可以显著提升应用性能，降低能耗和成本，推动科技进步和产业发展。</a:t>
            </a:r>
          </a:p>
          <a:p>
            <a:r>
              <a:t>以上内容仅供参考，具体施工方案需根据实际情况进行调整和优化。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集成方案的目标和关键技术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硬件加速器集成方案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集成方案的目标和关键技术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集成方案的目标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1.提升系统性能：通过集成硬件加速器，提高系统处理能力和运算速度，以满足更复杂、更高要求的应用需求。</a:t>
            </a:r>
          </a:p>
          <a:p>
            <a:r>
              <a:t>2.优化能源效率：利用硬件加速器的高效处理能力，降低系统能耗，提高能源利用效率，实现绿色计算。</a:t>
            </a:r>
          </a:p>
          <a:p>
            <a:r>
              <a:t>3.提高可靠性：通过集成硬件加速器，提高系统的稳定性和可靠性，减少故障和风险，保障业务连续性。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集成方案的关键技术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1.硬件加速器设计：需要设计高效、稳定的硬件加速器，能够实现特定功能的加速处理，提高系统整体性能。</a:t>
            </a:r>
          </a:p>
          <a:p>
            <a:r>
              <a:t>2.硬件与软件的协同设计：需要协同设计硬件加速器和软件系统，确保两者能够无缝衔接、协同工作，发挥出硬件加速器的优势。</a:t>
            </a:r>
          </a:p>
          <a:p>
            <a:r>
              <a:t>3.集成与调试技术：需要掌握集成和调试技术，确保硬件加速器能够正确集成到系统中，并进行有效的调试和优化，确保系统稳定性和性能。</a:t>
            </a:r>
          </a:p>
          <a:p>
            <a:r>
              <a:t>以上内容仅供参考，具体方案需要根据实际情况和需求进行设计和优化。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设计原理和结构概述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硬件加速器集成方案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设计原理和结构概述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硬件加速器设计原理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1.专用硬件设计：硬件加速器是专用硬件设计，用于提高特定计算任务的性能。这种设计可以弥补通用处理器的不足，提高计算效率。</a:t>
            </a:r>
          </a:p>
          <a:p>
            <a:r>
              <a:t>2.并行计算：硬件加速器利用并行计算技术，可以同时处理多个计算任务，大幅提高计算速度。</a:t>
            </a:r>
          </a:p>
          <a:p>
            <a:r>
              <a:t>3.优化算法实现：硬件加速器中的算法实现经过优化，可以减少计算复杂度，提高计算精度。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硬件加速器结构概述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1.模块化设计：硬件加速器采用模块化设计，方便不同功能模块的组合和扩展，提高了设计的灵活性。</a:t>
            </a:r>
          </a:p>
          <a:p>
            <a:r>
              <a:t>2.接口标准化：硬件加速器使用标准化的接口，方便与不同的处理器和操作系统进行连接和通信。</a:t>
            </a:r>
          </a:p>
          <a:p>
            <a:r>
              <a:t>3.可扩展性：硬件加速器具有优秀的可扩展性，可以根据需要添加更多的计算资源，提高计算性能。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设计原理和结构概述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计算资源分配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1.资源池化：硬件加速器将计算资源池化，可以根据不同的计算任务动态分配计算资源，提高了资源的利用率。</a:t>
            </a:r>
          </a:p>
          <a:p>
            <a:r>
              <a:t>2.负载均衡：硬件加速器采用负载均衡技术，可以平衡不同计算任务之间的资源分配，提高了整体计算效率。</a:t>
            </a:r>
          </a:p>
          <a:p>
            <a:r>
              <a:t>3.优先级调度：硬件加速器支持优先级调度，可以根据任务的重要性和紧急性进行资源分配，确保关键任务的顺利完成。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高速缓存设计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1.缓存层次：硬件加速器采用多层次的缓存设计，可以减少内存访问延迟，提高计算性能。</a:t>
            </a:r>
          </a:p>
          <a:p>
            <a:r>
              <a:t>2.缓存预取：硬件加速器支持缓存预取技术，可以提前将需要的数据加载到缓存中，避免了缓存缺失带来的性能损失。</a:t>
            </a:r>
          </a:p>
          <a:p>
            <a:r>
              <a:t>3.缓存一致性：硬件加速器保证不同模块之间的缓存一致性，避免了数据不一致带来的计算错误。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设计原理和结构概述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功耗与散热管理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1.功耗优化：硬件加速器采用功耗优化技术，可以减少功耗并提高能源利用效率。</a:t>
            </a:r>
          </a:p>
          <a:p>
            <a:r>
              <a:t>2.散热设计：硬件加速器进行合理的散热设计，可以保证系统的稳定性和可靠性。</a:t>
            </a:r>
          </a:p>
          <a:p>
            <a:r>
              <a:t>3.节能技术：硬件加速器支持多种节能技术，可以根据计算负载动态调整功耗，进一步降低能源消耗。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1.加密通信：硬件加速器支持加密通信，确保数据传输的安全性。</a:t>
            </a:r>
          </a:p>
          <a:p>
            <a:r>
              <a:t>2.错误检测与纠正：硬件加速器具备错误检测和纠正机制，可以提高计算的可靠性。</a:t>
            </a:r>
          </a:p>
          <a:p>
            <a:r>
              <a:t>3.容错设计：硬件加速器采用容错设计，可以在部分组件故障的情况下继续工作，保证了系统的可用性。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硬件和软件系统架构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硬件加速器集成方案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硬件和软件系统架构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1.硬件加速器是基于特定算法或计算任务设计的专用硬件，能够提升系统性能。</a:t>
            </a:r>
          </a:p>
          <a:p>
            <a:r>
              <a:t>2.硬件加速器与主处理器协同工作，分担计算负载，提高整体计算效率。</a:t>
            </a:r>
          </a:p>
          <a:p>
            <a:r>
              <a:t>3.硬件加速器设计需要考虑算法特性、数据带宽、功耗和成本等因素。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软件系统架构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1.软件系统架构需要支持硬件加速器的管理和调度，充分发挥硬件加速器的性能。</a:t>
            </a:r>
          </a:p>
          <a:p>
            <a:r>
              <a:t>2.软件系统需要提供支持多种硬件加速器的接口和抽象层，简化应用开发。</a:t>
            </a:r>
          </a:p>
          <a:p>
            <a:r>
              <a:t>3.软件系统需要与硬件加速器紧密配合，确保数据一致性和计算正确性。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硬件和软件系统架构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硬件和软件接口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1.硬件和软件接口需要定义清晰的数据格式和传输协议，确保数据传输正确性。</a:t>
            </a:r>
          </a:p>
          <a:p>
            <a:r>
              <a:t>2.硬件和软件接口需要考虑数据传输效率和带宽利用，减少通信延迟。</a:t>
            </a:r>
          </a:p>
          <a:p>
            <a:r>
              <a:t>3.硬件和软件接口需要支持异步操作和错误处理机制，提高系统稳定性。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硬件加速器编程模型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1.硬件加速器编程模型需要简化编程复杂度，提高开发效率。</a:t>
            </a:r>
          </a:p>
          <a:p>
            <a:r>
              <a:t>2.硬件加速器编程模型需要支持多种算法和计算任务，提高硬件加速器的通用性。</a:t>
            </a:r>
          </a:p>
          <a:p>
            <a:r>
              <a:t>3.硬件加速器编程模型需要支持性能和功耗的优化，提高硬件加速器的效率。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硬件和软件系统架构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系统集成和优化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1.系统集成需要考虑硬件加速器和软件系统的协同工作，确保系统整体性能。</a:t>
            </a:r>
          </a:p>
          <a:p>
            <a:r>
              <a:t>2.系统优化需要针对特定应用场景进行优化，提高系统性能和稳定性。</a:t>
            </a:r>
          </a:p>
          <a:p>
            <a:r>
              <a:t>3.系统集成和优化需要考虑可扩展性和可维护性，降低维护成本。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安全和可靠性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1.硬件加速器和软件系统需要考虑安全机制，防止恶意攻击和数据泄露。</a:t>
            </a:r>
          </a:p>
          <a:p>
            <a:r>
              <a:t>2.系统需要具备可靠性设计，确保长时间稳定运行和数据一致性。</a:t>
            </a:r>
          </a:p>
          <a:p>
            <a:r>
              <a:t>3.安全和可靠性设计需要考虑容错机制和故障恢复机制，提高系统可用性。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https://d.book118.com/248125032064006026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硬件加速器介绍和背景研究</vt:lpstr>
      <vt:lpstr> 硬件加速器介绍和背景研究</vt:lpstr>
      <vt:lpstr> 集成方案的目标和关键技术</vt:lpstr>
      <vt:lpstr> 集成方案的目标和关键技术</vt:lpstr>
      <vt:lpstr> 设计原理和结构概述</vt:lpstr>
      <vt:lpstr> 设计原理和结构概述</vt:lpstr>
      <vt:lpstr> 设计原理和结构概述</vt:lpstr>
      <vt:lpstr> 设计原理和结构概述</vt:lpstr>
      <vt:lpstr> 硬件和软件系统架构</vt:lpstr>
      <vt:lpstr> 硬件和软件系统架构</vt:lpstr>
      <vt:lpstr> 硬件和软件系统架构</vt:lpstr>
      <vt:lpstr> 硬件和软件系统架构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2024-09-03T20:07:16.992</cp:lastPrinted>
  <dcterms:created xsi:type="dcterms:W3CDTF">2024-09-03T12:07:17Z</dcterms:created>
  <dcterms:modified xsi:type="dcterms:W3CDTF">2024-09-03T12:07:19Z</dcterms:modified>
</cp:coreProperties>
</file>