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229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5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7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8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5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5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5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66.xml" /><Relationship Id="rId3" Type="http://schemas.openxmlformats.org/officeDocument/2006/relationships/image" Target="../media/image4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5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5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tags" Target="../tags/tag92.xml" /><Relationship Id="rId13" Type="http://schemas.openxmlformats.org/officeDocument/2006/relationships/tags" Target="../tags/tag93.xml" /><Relationship Id="rId14" Type="http://schemas.openxmlformats.org/officeDocument/2006/relationships/tags" Target="../tags/tag94.xml" /><Relationship Id="rId15" Type="http://schemas.openxmlformats.org/officeDocument/2006/relationships/tags" Target="../tags/tag95.xml" /><Relationship Id="rId16" Type="http://schemas.openxmlformats.org/officeDocument/2006/relationships/tags" Target="../tags/tag96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C0B2F-39FC-4914-A43A-B7457ECA7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AE281-5304-4522-8952-DD5DA03F0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A3943-1F91-4054-A41F-C29FE06F1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4987A6-17F6-4753-9FAD-7C71675CE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DB34D3-8DFC-4537-BB8D-7CA498512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14B807-FBA3-4CF3-B15C-C927AA7FF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4D71F9-EE63-41D7-9446-88AD0393E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24C4D7-83A1-4C21-B3CE-515166F58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CD2FB4-C885-4D0D-B41F-1E985E68D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390CA0-82F6-4918-AF60-0F6763BCF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19160-AEF5-480C-9A85-CCA50C6BB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0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8" name="联系方式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0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png" /><Relationship Id="rId13" Type="http://schemas.openxmlformats.org/officeDocument/2006/relationships/tags" Target="../tags/tag97.xml" /><Relationship Id="rId14" Type="http://schemas.openxmlformats.org/officeDocument/2006/relationships/image" Target="../media/image5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28.xml" /><Relationship Id="rId20" Type="http://schemas.openxmlformats.org/officeDocument/2006/relationships/tags" Target="../tags/tag146.xml" /><Relationship Id="rId21" Type="http://schemas.openxmlformats.org/officeDocument/2006/relationships/tags" Target="../tags/tag147.xml" /><Relationship Id="rId22" Type="http://schemas.openxmlformats.org/officeDocument/2006/relationships/tags" Target="../tags/tag14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16" Type="http://schemas.openxmlformats.org/officeDocument/2006/relationships/tags" Target="../tags/tag167.xml" /><Relationship Id="rId17" Type="http://schemas.openxmlformats.org/officeDocument/2006/relationships/tags" Target="../tags/tag168.xml" /><Relationship Id="rId18" Type="http://schemas.openxmlformats.org/officeDocument/2006/relationships/tags" Target="../tags/tag169.xml" /><Relationship Id="rId19" Type="http://schemas.openxmlformats.org/officeDocument/2006/relationships/tags" Target="../tags/tag170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14" Type="http://schemas.openxmlformats.org/officeDocument/2006/relationships/tags" Target="../tags/tag187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17" Type="http://schemas.openxmlformats.org/officeDocument/2006/relationships/tags" Target="../tags/tag215.xml" /><Relationship Id="rId18" Type="http://schemas.openxmlformats.org/officeDocument/2006/relationships/tags" Target="../tags/tag216.xml" /><Relationship Id="rId19" Type="http://schemas.openxmlformats.org/officeDocument/2006/relationships/tags" Target="../tags/tag217.xml" /><Relationship Id="rId2" Type="http://schemas.openxmlformats.org/officeDocument/2006/relationships/tags" Target="../tags/tag200.xml" /><Relationship Id="rId20" Type="http://schemas.openxmlformats.org/officeDocument/2006/relationships/tags" Target="../tags/tag218.xml" /><Relationship Id="rId21" Type="http://schemas.openxmlformats.org/officeDocument/2006/relationships/tags" Target="../tags/tag219.xml" /><Relationship Id="rId22" Type="http://schemas.openxmlformats.org/officeDocument/2006/relationships/tags" Target="../tags/tag220.xml" /><Relationship Id="rId23" Type="http://schemas.openxmlformats.org/officeDocument/2006/relationships/tags" Target="../tags/tag221.xml" /><Relationship Id="rId24" Type="http://schemas.openxmlformats.org/officeDocument/2006/relationships/tags" Target="../tags/tag222.xml" /><Relationship Id="rId25" Type="http://schemas.openxmlformats.org/officeDocument/2006/relationships/tags" Target="../tags/tag223.xml" /><Relationship Id="rId26" Type="http://schemas.openxmlformats.org/officeDocument/2006/relationships/tags" Target="../tags/tag224.xml" /><Relationship Id="rId27" Type="http://schemas.openxmlformats.org/officeDocument/2006/relationships/tags" Target="../tags/tag225.xml" /><Relationship Id="rId28" Type="http://schemas.openxmlformats.org/officeDocument/2006/relationships/tags" Target="../tags/tag226.xml" /><Relationship Id="rId29" Type="http://schemas.openxmlformats.org/officeDocument/2006/relationships/tags" Target="../tags/tag227.xml" /><Relationship Id="rId3" Type="http://schemas.openxmlformats.org/officeDocument/2006/relationships/tags" Target="../tags/tag201.xml" /><Relationship Id="rId30" Type="http://schemas.openxmlformats.org/officeDocument/2006/relationships/tags" Target="../tags/tag228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12505310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.内容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儿童教育评价研究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9" name="矩形: 圆角 28"/>
          <p:cNvSpPr/>
          <p:nvPr>
            <p:custDataLst>
              <p:tags r:id="rId5"/>
            </p:custDataLst>
          </p:nvPr>
        </p:nvSpPr>
        <p:spPr>
          <a:xfrm>
            <a:off x="4185920" y="147701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4280187" y="1534921"/>
            <a:ext cx="762215" cy="764288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2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22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5274945" y="1619250"/>
            <a:ext cx="4962525" cy="623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儿童教育评价概述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5" name="矩形: 圆角 28"/>
          <p:cNvSpPr/>
          <p:nvPr>
            <p:custDataLst>
              <p:tags r:id="rId8"/>
            </p:custDataLst>
          </p:nvPr>
        </p:nvSpPr>
        <p:spPr>
          <a:xfrm>
            <a:off x="4185920" y="471360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6" name="序号"/>
          <p:cNvSpPr txBox="1"/>
          <p:nvPr>
            <p:custDataLst>
              <p:tags r:id="rId9"/>
            </p:custDataLst>
          </p:nvPr>
        </p:nvSpPr>
        <p:spPr>
          <a:xfrm>
            <a:off x="4280187" y="4771516"/>
            <a:ext cx="762215" cy="764288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24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7" name="标题"/>
          <p:cNvSpPr txBox="1"/>
          <p:nvPr>
            <p:custDataLst>
              <p:tags r:id="rId10"/>
            </p:custDataLst>
          </p:nvPr>
        </p:nvSpPr>
        <p:spPr>
          <a:xfrm>
            <a:off x="5274945" y="4855845"/>
            <a:ext cx="4962525" cy="623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儿童教育评价的挑战与展望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0" name="矩形: 圆角 28"/>
          <p:cNvSpPr/>
          <p:nvPr>
            <p:custDataLst>
              <p:tags r:id="rId11"/>
            </p:custDataLst>
          </p:nvPr>
        </p:nvSpPr>
        <p:spPr>
          <a:xfrm>
            <a:off x="4185920" y="255587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1" name="序号"/>
          <p:cNvSpPr txBox="1"/>
          <p:nvPr>
            <p:custDataLst>
              <p:tags r:id="rId12"/>
            </p:custDataLst>
          </p:nvPr>
        </p:nvSpPr>
        <p:spPr>
          <a:xfrm>
            <a:off x="4280187" y="2613786"/>
            <a:ext cx="762215" cy="764288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2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22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2" name="标题"/>
          <p:cNvSpPr txBox="1"/>
          <p:nvPr>
            <p:custDataLst>
              <p:tags r:id="rId13"/>
            </p:custDataLst>
          </p:nvPr>
        </p:nvSpPr>
        <p:spPr>
          <a:xfrm>
            <a:off x="5274945" y="2698115"/>
            <a:ext cx="4962525" cy="623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儿童教育评价的理论基础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5" name="矩形: 圆角 28"/>
          <p:cNvSpPr/>
          <p:nvPr>
            <p:custDataLst>
              <p:tags r:id="rId14"/>
            </p:custDataLst>
          </p:nvPr>
        </p:nvSpPr>
        <p:spPr>
          <a:xfrm>
            <a:off x="4185920" y="363474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6" name="序号"/>
          <p:cNvSpPr txBox="1"/>
          <p:nvPr>
            <p:custDataLst>
              <p:tags r:id="rId15"/>
            </p:custDataLst>
          </p:nvPr>
        </p:nvSpPr>
        <p:spPr>
          <a:xfrm>
            <a:off x="4280187" y="3692651"/>
            <a:ext cx="762215" cy="764288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24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9" name="标题"/>
          <p:cNvSpPr txBox="1"/>
          <p:nvPr>
            <p:custDataLst>
              <p:tags r:id="rId16"/>
            </p:custDataLst>
          </p:nvPr>
        </p:nvSpPr>
        <p:spPr>
          <a:xfrm>
            <a:off x="5274945" y="3776980"/>
            <a:ext cx="4962525" cy="623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儿童教育评价的实践应用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儿童教育评价概述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儿童教育评价的定义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儿童教育评价是对儿童教育过程和结果的评价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评价方法包括量化评价和质性评价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评价目的在于改进教育质量，提高教育效果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评价内容包括教育目标、教育内容、教育方法、教育效果等方面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儿童教育评价的目的和意义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目的：了解儿童学习情况，改进教学方法，提高教育质量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意义：促进儿童全面发展，培养创新精神和实践能力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评价内容：包括知识、技能、情感、态度等方面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评价方法：采用多种评价方式，如观察、访谈、测试等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儿童教育评价的方法和手段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观察法：通过观察儿童的行为、反应和表现来评价他们的学习和发展情况。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访谈法：通过与儿童进行深入的访谈，了解他们的想法、感受和需求，从而进行评价。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测验法：通过设计各种测验和考试，评估儿童的知识和技能水平。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档案袋评价法：收集儿童的作品、作业、反思等资料，综合评价他们的学习和发展情况。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同伴评价法：让儿童相互评价，了解他们的优点和不足，促进他们的成长。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17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教师评价法：教师根据儿童的日常表现和学习成果进行评价，提供针对性的指导和建议。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儿童教育评价的理论基础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发展心理学理论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皮亚杰的认知发展理论：强调儿童认知发展的阶段性和顺序性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埃里克森的心理社会发展理论：关注儿童人格和社会性的发展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维果茨基的社会文化理论：强调社会文化环境对儿童发展的影响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班杜拉的社会学习理论：关注儿童通过观察和模仿学习社会行为和价值观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教育学理论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教育目标：培养全面发展的人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教育内容：知识、技能、情感、价值观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教育方法：启发式、探究式、合作式、自主式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教育评价：形成性评价、总结性评价、诊断性评价、发展性评价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社会学理论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社会学理论在儿童教育评价中的应用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社会学理论在儿童教育评价中的发展趋势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社会学理论在儿童教育评价中的局限性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社会学理论对儿童教育评价的影响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https://d.book118.com/248125053105006043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&#10;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USESOURCEFORMAT_APPLY" val="0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0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4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4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4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4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8.xml><?xml version="1.0" encoding="utf-8"?>
<p:tagLst xmlns:p="http://schemas.openxmlformats.org/presentationml/2006/main">
  <p:tag name="KSO_WM_TEMPLATE_CATEGORY" val="custom"/>
  <p:tag name="KSO_WM_TEMPLATE_INDEX" val="2023030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5_1"/>
  <p:tag name="KSO_WM_UNIT_INDEX" val="1_5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5*l_h_i*1_6_1"/>
  <p:tag name="KSO_WM_UNIT_INDEX" val="1_6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74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TEMPLATE_CATEGORY" val="custom"/>
  <p:tag name="KSO_WM_TEMPLATE_INDEX" val="2023030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站酷文艺体</vt:lpstr>
      <vt:lpstr>MiSans Normal</vt:lpstr>
      <vt:lpstr>Wingdings</vt:lpstr>
      <vt:lpstr>Calibri Light</vt:lpstr>
      <vt:lpstr>宋体</vt:lpstr>
      <vt:lpstr>微软雅黑</vt:lpstr>
      <vt:lpstr>Office Theme</vt:lpstr>
      <vt:lpstr>儿童教育评价研究</vt:lpstr>
      <vt:lpstr>目录</vt:lpstr>
      <vt:lpstr>儿童教育评价概述</vt:lpstr>
      <vt:lpstr>儿童教育评价的定义</vt:lpstr>
      <vt:lpstr>儿童教育评价的目的和意义</vt:lpstr>
      <vt:lpstr>儿童教育评价的方法和手段</vt:lpstr>
      <vt:lpstr>儿童教育评价的理论基础</vt:lpstr>
      <vt:lpstr>发展心理学理论</vt:lpstr>
      <vt:lpstr>教育学理论</vt:lpstr>
      <vt:lpstr>社会学理论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2024-09-23T07:23:43.861</cp:lastPrinted>
  <dcterms:created xsi:type="dcterms:W3CDTF">2024-09-22T23:23:43Z</dcterms:created>
  <dcterms:modified xsi:type="dcterms:W3CDTF">2024-09-22T23:23:46Z</dcterms:modified>
</cp:coreProperties>
</file>