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 id="214748367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858750" cy="723265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0.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iagrams/colors1.xml><?xml version="1.0" encoding="utf-8"?>
<dgm:colorsDef xmlns:a="http://schemas.openxmlformats.org/drawingml/2006/main" xmlns:dgm="http://schemas.openxmlformats.org/drawingml/2006/diagram"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64A03DC-92F8-4E94-9925-8E2760BE46F9}" type="doc">
      <dgm:prSet loTypeId="urn:microsoft.com/office/officeart/2005/8/layout/vList6" loCatId="list" qsTypeId="urn:microsoft.com/office/officeart/2005/8/quickstyle/simple5#1" qsCatId="simple" csTypeId="urn:microsoft.com/office/officeart/2005/8/colors/accent1_2#1" csCatId="accent1" phldr="1"/>
      <dgm:spPr/>
      <dgm:t>
        <a:bodyPr/>
        <a:lstStyle/>
        <a:p>
          <a:endParaRPr lang="zh-CN" altLang="en-US"/>
        </a:p>
      </dgm:t>
    </dgm:pt>
    <dgm:pt modelId="{84CBD06B-8DB7-4BE2-88D7-737A4351F943}" type="parTrans" cxnId="{4CE361A4-72D3-4502-A59D-176E73A51282}">
      <dgm:prSet/>
      <dgm:spPr/>
      <dgm:t>
        <a:bodyPr/>
        <a:lstStyle/>
        <a:p>
          <a:endParaRPr lang="zh-CN" altLang="en-US"/>
        </a:p>
      </dgm:t>
    </dgm:pt>
    <dgm:pt modelId="{C8CCAEE0-AE42-493D-9ECB-0EB1E4A31B41}">
      <dgm:prSet custT="1"/>
      <dgm:spPr/>
      <dgm:t>
        <a:bodyPr/>
        <a:lstStyle/>
        <a:p>
          <a:pPr>
            <a:spcAft>
              <a:spcPct val="0"/>
            </a:spcAft>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、合同的表现形式</a:t>
          </a:r>
        </a:p>
      </dgm:t>
    </dgm:pt>
    <dgm:pt modelId="{3100FEF2-817C-4C86-9D91-DD036712AA36}" type="parTrans" cxnId="{0A854DBC-A51B-44A1-85DE-51E6CE7A6B8B}">
      <dgm:prSet/>
      <dgm:spPr/>
      <dgm:t>
        <a:bodyPr/>
        <a:lstStyle/>
        <a:p>
          <a:endParaRPr lang="zh-CN" altLang="en-US"/>
        </a:p>
      </dgm:t>
    </dgm:pt>
    <dgm:pt modelId="{E0143ED8-7FC8-4443-A1B8-64D393558157}">
      <dgm:prSet custT="1"/>
      <dgm:spPr/>
      <dgm:t>
        <a:bodyPr vert="horz" wrap="square" anchor="ctr"/>
        <a:lstStyle/>
        <a:p>
          <a:pPr>
            <a:lnSpc>
              <a:spcPct val="70000"/>
            </a:lnSpc>
            <a:spcBef>
              <a:spcPct val="0"/>
            </a:spcBef>
            <a:spcAft>
              <a:spcPct val="0"/>
            </a:spcAft>
          </a:pPr>
          <a:r>
            <a:rPr lang="zh-CN" altLang="en-US" sz="2000" b="1">
              <a:latin typeface="微软雅黑" panose="020b0503020204020204" pitchFamily="34" charset="-122"/>
              <a:ea typeface="微软雅黑" panose="020b0503020204020204" pitchFamily="34" charset="-122"/>
            </a:rPr>
            <a:t>书面形式（如签订合同书）</a:t>
          </a:r>
        </a:p>
      </dgm:t>
    </dgm:pt>
    <dgm:pt modelId="{9D4C12DB-778F-432C-AB53-889A9AA1B8B9}" type="sibTrans" cxnId="{0A854DBC-A51B-44A1-85DE-51E6CE7A6B8B}">
      <dgm:prSet/>
      <dgm:spPr/>
      <dgm:t>
        <a:bodyPr/>
        <a:lstStyle/>
        <a:p>
          <a:endParaRPr lang="zh-CN" altLang="en-US"/>
        </a:p>
      </dgm:t>
    </dgm:pt>
    <dgm:pt modelId="{5AE64788-7A7A-4603-9896-C592F6EB9817}" type="parTrans" cxnId="{273310B9-A347-4738-81AB-0C422C6F1240}">
      <dgm:prSet/>
      <dgm:spPr/>
      <dgm:t>
        <a:bodyPr/>
        <a:lstStyle/>
        <a:p/>
      </dgm:t>
    </dgm:pt>
    <dgm:pt modelId="{B5496966-2CF6-41FD-AF09-FE1EBE364A10}">
      <dgm:prSet phldr="0" custT="1"/>
      <dgm:spPr/>
      <dgm:t>
        <a:bodyPr vert="horz" wrap="square"/>
        <a:lstStyle/>
        <a:p>
          <a:pPr>
            <a:lnSpc>
              <a:spcPct val="70000"/>
            </a:lnSpc>
            <a:spcBef>
              <a:spcPct val="0"/>
            </a:spcBef>
            <a:spcAft>
              <a:spcPct val="0"/>
            </a:spcAft>
          </a:pPr>
          <a:endParaRPr lang="zh-CN" altLang="en-US" sz="2000" b="1">
            <a:latin typeface="微软雅黑" panose="020b0503020204020204" pitchFamily="34" charset="-122"/>
            <a:ea typeface="微软雅黑" panose="020b0503020204020204" pitchFamily="34" charset="-122"/>
          </a:endParaRPr>
        </a:p>
      </dgm:t>
    </dgm:pt>
    <dgm:pt modelId="{BD7208DD-9835-4E14-940F-4B6840494447}" type="sibTrans" cxnId="{273310B9-A347-4738-81AB-0C422C6F1240}">
      <dgm:prSet/>
      <dgm:spPr/>
      <dgm:t>
        <a:bodyPr/>
        <a:lstStyle/>
        <a:p/>
      </dgm:t>
    </dgm:pt>
    <dgm:pt modelId="{9DFA643B-033E-4FF4-B503-942E938088D4}" type="parTrans" cxnId="{DD988325-F8D4-4DC5-964C-AD11EFFB8DE5}">
      <dgm:prSet/>
      <dgm:spPr/>
      <dgm:t>
        <a:bodyPr/>
        <a:lstStyle/>
        <a:p/>
      </dgm:t>
    </dgm:pt>
    <dgm:pt modelId="{3A97E0C9-A864-4099-82EB-BFBF3115ED2E}">
      <dgm:prSet custT="1"/>
      <dgm:spPr/>
      <dgm:t>
        <a:bodyPr vert="horz" wrap="square"/>
        <a:lstStyle/>
        <a:p>
          <a:pPr>
            <a:lnSpc>
              <a:spcPct val="70000"/>
            </a:lnSpc>
            <a:spcBef>
              <a:spcPct val="0"/>
            </a:spcBef>
            <a:spcAft>
              <a:spcPct val="0"/>
            </a:spcAft>
          </a:pPr>
          <a:r>
            <a:rPr lang="zh-CN" altLang="en-US" sz="2000" b="1">
              <a:latin typeface="微软雅黑" panose="020b0503020204020204" pitchFamily="34" charset="-122"/>
              <a:ea typeface="微软雅黑" panose="020b0503020204020204" pitchFamily="34" charset="-122"/>
            </a:rPr>
            <a:t>口头形式（如打电话等口头订立合同）</a:t>
          </a:r>
        </a:p>
      </dgm:t>
    </dgm:pt>
    <dgm:pt modelId="{EDDC5FB4-BF17-445E-A1B3-03717ABBC860}" type="sibTrans" cxnId="{DD988325-F8D4-4DC5-964C-AD11EFFB8DE5}">
      <dgm:prSet/>
      <dgm:spPr/>
      <dgm:t>
        <a:bodyPr/>
        <a:lstStyle/>
        <a:p/>
      </dgm:t>
    </dgm:pt>
    <dgm:pt modelId="{F5FDD6BA-DB13-4F65-8275-9037C8156618}" type="parTrans" cxnId="{8F425B8D-F96F-4A7B-BB66-47D3D3D4CF89}">
      <dgm:prSet/>
      <dgm:spPr/>
      <dgm:t>
        <a:bodyPr/>
        <a:lstStyle/>
        <a:p/>
      </dgm:t>
    </dgm:pt>
    <dgm:pt modelId="{60BFE3EA-162C-45C4-8B46-46E5AF70A0E4}">
      <dgm:prSet phldr="0" custT="1"/>
      <dgm:spPr/>
      <dgm:t>
        <a:bodyPr vert="horz" wrap="square"/>
        <a:lstStyle/>
        <a:p>
          <a:pPr>
            <a:lnSpc>
              <a:spcPct val="70000"/>
            </a:lnSpc>
            <a:spcBef>
              <a:spcPct val="0"/>
            </a:spcBef>
            <a:spcAft>
              <a:spcPct val="0"/>
            </a:spcAft>
          </a:pPr>
          <a:endParaRPr lang="zh-CN" altLang="en-US" sz="2000" b="1">
            <a:latin typeface="微软雅黑" panose="020b0503020204020204" pitchFamily="34" charset="-122"/>
            <a:ea typeface="微软雅黑" panose="020b0503020204020204" pitchFamily="34" charset="-122"/>
          </a:endParaRPr>
        </a:p>
      </dgm:t>
    </dgm:pt>
    <dgm:pt modelId="{B4DC6C2A-8308-427D-A561-9159C87DAFC6}" type="sibTrans" cxnId="{8F425B8D-F96F-4A7B-BB66-47D3D3D4CF89}">
      <dgm:prSet/>
      <dgm:spPr/>
      <dgm:t>
        <a:bodyPr/>
        <a:lstStyle/>
        <a:p/>
      </dgm:t>
    </dgm:pt>
    <dgm:pt modelId="{6EED3BD5-0F12-4023-86FE-D649B3A7B088}" type="parTrans" cxnId="{549449EC-2F2A-463B-9729-E0EC6084331F}">
      <dgm:prSet/>
      <dgm:spPr/>
      <dgm:t>
        <a:bodyPr/>
        <a:lstStyle/>
        <a:p/>
      </dgm:t>
    </dgm:pt>
    <dgm:pt modelId="{9DFBE1B8-D548-478F-ADBC-B13DECB4EF90}">
      <dgm:prSet custT="1"/>
      <dgm:spPr/>
      <dgm:t>
        <a:bodyPr vert="horz" wrap="square"/>
        <a:lstStyle/>
        <a:p>
          <a:pPr>
            <a:lnSpc>
              <a:spcPct val="70000"/>
            </a:lnSpc>
            <a:spcBef>
              <a:spcPct val="0"/>
            </a:spcBef>
            <a:spcAft>
              <a:spcPct val="0"/>
            </a:spcAft>
          </a:pPr>
          <a:r>
            <a:rPr lang="zh-CN" altLang="en-US" sz="2000" b="1">
              <a:latin typeface="微软雅黑" panose="020b0503020204020204" pitchFamily="34" charset="-122"/>
              <a:ea typeface="微软雅黑" panose="020b0503020204020204" pitchFamily="34" charset="-122"/>
            </a:rPr>
            <a:t>其他形式（如客人招手打车，司机停车上客，合同成立）</a:t>
          </a:r>
        </a:p>
      </dgm:t>
    </dgm:pt>
    <dgm:pt modelId="{2EE224EF-ABAD-44ED-B768-906D12CCF77B}" type="sibTrans" cxnId="{549449EC-2F2A-463B-9729-E0EC6084331F}">
      <dgm:prSet/>
      <dgm:spPr/>
      <dgm:t>
        <a:bodyPr/>
        <a:lstStyle/>
        <a:p/>
      </dgm:t>
    </dgm:pt>
    <dgm:pt modelId="{AC6C7CC1-4C2F-4A55-8756-0A5DA1F9683F}" type="sibTrans" cxnId="{4CE361A4-72D3-4502-A59D-176E73A51282}">
      <dgm:prSet/>
      <dgm:spPr/>
      <dgm:t>
        <a:bodyPr/>
        <a:lstStyle/>
        <a:p>
          <a:endParaRPr lang="zh-CN" altLang="en-US"/>
        </a:p>
      </dgm:t>
    </dgm:pt>
    <dgm:pt modelId="{AC5D2C6C-9A19-4ACD-884F-7B4B28A19B6D}" type="parTrans" cxnId="{30DE3422-5860-4EA5-B689-CD53CD75DC85}">
      <dgm:prSet/>
      <dgm:spPr/>
      <dgm:t>
        <a:bodyPr/>
        <a:lstStyle/>
        <a:p>
          <a:endParaRPr lang="zh-CN" altLang="en-US"/>
        </a:p>
      </dgm:t>
    </dgm:pt>
    <dgm:pt modelId="{266F1252-3DC5-481C-BF37-5F6D5C7E6FBD}">
      <dgm:prSet custT="1"/>
      <dgm:spPr/>
      <dgm:t>
        <a:bodyPr vert="horz" wrap="square"/>
        <a:lstStyle/>
        <a:p>
          <a:pPr algn="l">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、书面形式的意义</a:t>
          </a:r>
        </a:p>
      </dgm:t>
    </dgm:pt>
    <dgm:pt modelId="{42A9FEEA-E1EC-463D-BFA6-2067DFFB3C53}" type="parTrans" cxnId="{291F7EE8-C9BC-4F3A-AA09-E62AE6D755F8}">
      <dgm:prSet/>
      <dgm:spPr/>
      <dgm:t>
        <a:bodyPr/>
        <a:lstStyle/>
        <a:p>
          <a:endParaRPr lang="zh-CN" altLang="en-US"/>
        </a:p>
      </dgm:t>
    </dgm:pt>
    <dgm:pt modelId="{A39DE664-F540-4788-8700-81ABD1369D52}">
      <dgm:prSet custT="1"/>
      <dgm:spPr/>
      <dgm:t>
        <a:bodyPr vert="horz" wrap="square" anchor="ctr"/>
        <a:lstStyle/>
        <a:p>
          <a:pPr>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明确双方权利、义务及履行细节；</a:t>
          </a:r>
        </a:p>
      </dgm:t>
    </dgm:pt>
    <dgm:pt modelId="{DDEB54DD-17DA-4321-954B-C0927DEA1817}" type="sibTrans" cxnId="{291F7EE8-C9BC-4F3A-AA09-E62AE6D755F8}">
      <dgm:prSet/>
      <dgm:spPr/>
      <dgm:t>
        <a:bodyPr/>
        <a:lstStyle/>
        <a:p>
          <a:endParaRPr lang="zh-CN" altLang="en-US"/>
        </a:p>
      </dgm:t>
    </dgm:pt>
    <dgm:pt modelId="{EB5743BA-6C43-44E0-B608-BF33AFD7EEB7}" type="parTrans" cxnId="{F3273FBB-5EED-4C5C-9164-7648AADA3ECC}">
      <dgm:prSet/>
      <dgm:spPr/>
      <dgm:t>
        <a:bodyPr/>
        <a:lstStyle/>
        <a:p/>
      </dgm:t>
    </dgm:pt>
    <dgm:pt modelId="{498C443D-14DB-4185-9B17-24018FCCBC23}">
      <dgm:prSet phldr="0" custT="1"/>
      <dgm:spPr/>
      <dgm:t>
        <a:bodyPr vert="horz" wrap="square"/>
        <a:lstStyle/>
        <a:p>
          <a:pPr>
            <a:lnSpc>
              <a:spcPct val="100000"/>
            </a:lnSpc>
            <a:spcBef>
              <a:spcPct val="0"/>
            </a:spcBef>
            <a:spcAft>
              <a:spcPct val="0"/>
            </a:spcAft>
          </a:pPr>
          <a:endParaRPr lang="zh-CN" altLang="en-US" sz="2000" b="1">
            <a:latin typeface="微软雅黑" panose="020b0503020204020204" pitchFamily="34" charset="-122"/>
            <a:ea typeface="微软雅黑" panose="020b0503020204020204" pitchFamily="34" charset="-122"/>
          </a:endParaRPr>
        </a:p>
      </dgm:t>
    </dgm:pt>
    <dgm:pt modelId="{BFF55A97-261B-4DF4-9789-417AB4A3B7E5}" type="sibTrans" cxnId="{F3273FBB-5EED-4C5C-9164-7648AADA3ECC}">
      <dgm:prSet/>
      <dgm:spPr/>
      <dgm:t>
        <a:bodyPr/>
        <a:lstStyle/>
        <a:p/>
      </dgm:t>
    </dgm:pt>
    <dgm:pt modelId="{06B99726-FC26-4F4F-9618-0031B17DE3DC}" type="parTrans" cxnId="{70496D83-DF84-4D8F-9A78-6654D5C09C67}">
      <dgm:prSet/>
      <dgm:spPr/>
      <dgm:t>
        <a:bodyPr/>
        <a:lstStyle/>
        <a:p/>
      </dgm:t>
    </dgm:pt>
    <dgm:pt modelId="{F262AC57-9B64-4D50-AF78-2F9566A14BB7}">
      <dgm:prSet custT="1"/>
      <dgm:spPr/>
      <dgm:t>
        <a:bodyPr vert="horz" wrap="square"/>
        <a:lstStyle/>
        <a:p>
          <a:pPr>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发生争议时，书面合同可降低取证困难的风险。</a:t>
          </a:r>
        </a:p>
      </dgm:t>
    </dgm:pt>
    <dgm:pt modelId="{CAE544E6-428C-437E-BE9D-B81A01EB1EED}" type="sibTrans" cxnId="{70496D83-DF84-4D8F-9A78-6654D5C09C67}">
      <dgm:prSet/>
      <dgm:spPr/>
      <dgm:t>
        <a:bodyPr/>
        <a:lstStyle/>
        <a:p/>
      </dgm:t>
    </dgm:pt>
    <dgm:pt modelId="{B3D5E0D7-1857-4C9D-B10E-496344CF1ECD}" type="sibTrans" cxnId="{30DE3422-5860-4EA5-B689-CD53CD75DC85}">
      <dgm:prSet/>
      <dgm:spPr/>
      <dgm:t>
        <a:bodyPr/>
        <a:lstStyle/>
        <a:p>
          <a:endParaRPr lang="zh-CN" altLang="en-US"/>
        </a:p>
      </dgm:t>
    </dgm:pt>
    <dgm:pt modelId="{C86E81CA-E100-4DAD-9A97-986C4AF585D7}" type="parTrans" cxnId="{12D08DD7-CAF4-4E59-B83D-3ECD89A7862F}">
      <dgm:prSet/>
      <dgm:spPr/>
      <dgm:t>
        <a:bodyPr/>
        <a:lstStyle/>
        <a:p>
          <a:endParaRPr lang="zh-CN" altLang="en-US"/>
        </a:p>
      </dgm:t>
    </dgm:pt>
    <dgm:pt modelId="{82998CC7-EF0C-477A-9F8E-579C5B20B7FF}">
      <dgm:prSet custT="1"/>
      <dgm:spPr/>
      <dgm:t>
        <a:bodyPr vert="horz" wrap="square"/>
        <a:lstStyle/>
        <a:p>
          <a:pPr>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3</a:t>
          </a:r>
          <a:r>
            <a:rPr lang="zh-CN" altLang="en-US" sz="2400" b="1">
              <a:latin typeface="微软雅黑" panose="020b0503020204020204" pitchFamily="34" charset="-122"/>
              <a:ea typeface="微软雅黑" panose="020b0503020204020204" pitchFamily="34" charset="-122"/>
            </a:rPr>
            <a:t>、以电子邮件形式订立合同的弊端</a:t>
          </a:r>
        </a:p>
      </dgm:t>
    </dgm:pt>
    <dgm:pt modelId="{F4032F92-3FFD-4019-AD08-D2827E0D660F}" type="parTrans" cxnId="{52C3C793-BE70-4724-8672-B6BAAD70E671}">
      <dgm:prSet/>
      <dgm:spPr/>
      <dgm:t>
        <a:bodyPr/>
        <a:lstStyle/>
        <a:p>
          <a:endParaRPr lang="zh-CN" altLang="en-US"/>
        </a:p>
      </dgm:t>
    </dgm:pt>
    <dgm:pt modelId="{2453D64D-102E-4015-8429-9F5C381C92B8}">
      <dgm:prSet custT="1"/>
      <dgm:spPr/>
      <dgm:t>
        <a:bodyPr vert="horz" wrap="square" anchor="ctr"/>
        <a:lstStyle/>
        <a:p>
          <a:pPr>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不知邮件来源，合同相对人意思表示真实性难以确认；</a:t>
          </a:r>
        </a:p>
      </dgm:t>
    </dgm:pt>
    <dgm:pt modelId="{0BAB614E-43B2-4A69-949C-D89A0061CE23}" type="sibTrans" cxnId="{52C3C793-BE70-4724-8672-B6BAAD70E671}">
      <dgm:prSet/>
      <dgm:spPr/>
      <dgm:t>
        <a:bodyPr/>
        <a:lstStyle/>
        <a:p>
          <a:endParaRPr lang="zh-CN" altLang="en-US"/>
        </a:p>
      </dgm:t>
    </dgm:pt>
    <dgm:pt modelId="{7B09C2BE-B9E9-4F4F-BD3E-D1091D08299A}" type="parTrans" cxnId="{9218EC21-690F-40C9-8D3E-70098021FB84}">
      <dgm:prSet/>
      <dgm:spPr/>
      <dgm:t>
        <a:bodyPr/>
        <a:lstStyle/>
        <a:p/>
      </dgm:t>
    </dgm:pt>
    <dgm:pt modelId="{3FB4012E-4A8B-48B7-9587-87A49B2C2006}">
      <dgm:prSet custT="1"/>
      <dgm:spPr/>
      <dgm:t>
        <a:bodyPr vert="horz" wrap="square"/>
        <a:lstStyle/>
        <a:p>
          <a:pPr>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电子数据不易保存，存在易消失性、易改动性；</a:t>
          </a:r>
        </a:p>
      </dgm:t>
    </dgm:pt>
    <dgm:pt modelId="{D69B306A-D4D2-41F2-B15E-FE60B53A8051}" type="sibTrans" cxnId="{9218EC21-690F-40C9-8D3E-70098021FB84}">
      <dgm:prSet/>
      <dgm:spPr/>
      <dgm:t>
        <a:bodyPr/>
        <a:lstStyle/>
        <a:p/>
      </dgm:t>
    </dgm:pt>
    <dgm:pt modelId="{939DA91D-D833-4A7D-86C7-D946108E290B}" type="parTrans" cxnId="{5CF1EFB9-26E3-469E-A6AC-790FE0A350C1}">
      <dgm:prSet/>
      <dgm:spPr/>
      <dgm:t>
        <a:bodyPr/>
        <a:lstStyle/>
        <a:p/>
      </dgm:t>
    </dgm:pt>
    <dgm:pt modelId="{E244D5FC-7E89-4DCC-8D4A-E97AC0931BF2}">
      <dgm:prSet custT="1"/>
      <dgm:spPr/>
      <dgm:t>
        <a:bodyPr vert="horz" wrap="square"/>
        <a:lstStyle/>
        <a:p>
          <a:pPr>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电子签章真实性存疑，法律效力有瑕疵。</a:t>
          </a:r>
        </a:p>
      </dgm:t>
    </dgm:pt>
    <dgm:pt modelId="{7B4293DB-1A6C-44DA-85F6-8910000B7417}" type="sibTrans" cxnId="{5CF1EFB9-26E3-469E-A6AC-790FE0A350C1}">
      <dgm:prSet/>
      <dgm:spPr/>
      <dgm:t>
        <a:bodyPr/>
        <a:lstStyle/>
        <a:p/>
      </dgm:t>
    </dgm:pt>
    <dgm:pt modelId="{2071BDCA-A964-417E-892D-AC1CB6C858D1}" type="sibTrans" cxnId="{12D08DD7-CAF4-4E59-B83D-3ECD89A7862F}">
      <dgm:prSet/>
      <dgm:spPr/>
      <dgm:t>
        <a:bodyPr/>
        <a:lstStyle/>
        <a:p>
          <a:endParaRPr lang="zh-CN" altLang="en-US"/>
        </a:p>
      </dgm:t>
    </dgm:pt>
    <dgm:pt modelId="{90BB930F-BE0B-4579-A215-8EEC6A7154A3}" type="pres">
      <dgm:prSet presAssocID="{064A03DC-92F8-4E94-9925-8E2760BE46F9}" presName="Name0">
        <dgm:presLayoutVars>
          <dgm:dir/>
          <dgm:animLvl val="lvl"/>
          <dgm:resizeHandles/>
        </dgm:presLayoutVars>
      </dgm:prSet>
      <dgm:spPr/>
      <dgm:t>
        <a:bodyPr/>
        <a:lstStyle/>
        <a:p/>
      </dgm:t>
    </dgm:pt>
    <dgm:pt modelId="{EFACFF7C-E40E-44F1-82B2-AF91C96D905E}" type="pres">
      <dgm:prSet presAssocID="{C8CCAEE0-AE42-493D-9ECB-0EB1E4A31B41}" presName="linNode"/>
      <dgm:spPr/>
      <dgm:t>
        <a:bodyPr/>
        <a:lstStyle/>
        <a:p/>
      </dgm:t>
    </dgm:pt>
    <dgm:pt modelId="{1545FB02-CCC4-48E2-AE51-68703572C58F}" type="pres">
      <dgm:prSet presAssocID="{C8CCAEE0-AE42-493D-9ECB-0EB1E4A31B41}" presName="parentShp" presStyleLbl="node1" presStyleCnt="3" custScaleX="55462" custScaleY="80513" custLinFactNeighborX="-840">
        <dgm:presLayoutVars>
          <dgm:bulletEnabled val="1"/>
        </dgm:presLayoutVars>
      </dgm:prSet>
      <dgm:spPr/>
      <dgm:t>
        <a:bodyPr/>
        <a:lstStyle/>
        <a:p/>
      </dgm:t>
    </dgm:pt>
    <dgm:pt modelId="{5B0A5B0F-57AA-423D-9A20-6EB7108D67E1}" type="pres">
      <dgm:prSet presAssocID="{C8CCAEE0-AE42-493D-9ECB-0EB1E4A31B41}" presName="childShp" presStyleLbl="bgAccFollowNode1" presStyleCnt="3" custScaleX="125210">
        <dgm:presLayoutVars>
          <dgm:bulletEnabled val="1"/>
        </dgm:presLayoutVars>
      </dgm:prSet>
      <dgm:spPr/>
      <dgm:t>
        <a:bodyPr/>
        <a:lstStyle/>
        <a:p/>
      </dgm:t>
    </dgm:pt>
    <dgm:pt modelId="{931F0D70-4378-411A-83D1-6B1E15138DD0}" type="pres">
      <dgm:prSet presAssocID="{AC6C7CC1-4C2F-4A55-8756-0A5DA1F9683F}" presName="spacing"/>
      <dgm:spPr/>
      <dgm:t>
        <a:bodyPr/>
        <a:lstStyle/>
        <a:p/>
      </dgm:t>
    </dgm:pt>
    <dgm:pt modelId="{F2D41361-8643-4474-A146-CA00CA9AD3D5}" type="pres">
      <dgm:prSet presAssocID="{266F1252-3DC5-481C-BF37-5F6D5C7E6FBD}" presName="linNode"/>
      <dgm:spPr/>
      <dgm:t>
        <a:bodyPr/>
        <a:lstStyle/>
        <a:p/>
      </dgm:t>
    </dgm:pt>
    <dgm:pt modelId="{80466E88-204B-41C8-BDD6-E236365566A8}" type="pres">
      <dgm:prSet presAssocID="{266F1252-3DC5-481C-BF37-5F6D5C7E6FBD}" presName="parentShp" presStyleLbl="node1" presStyleIdx="1" presStyleCnt="3" custScaleX="54752" custScaleY="82051" custLinFactNeighborX="-1401">
        <dgm:presLayoutVars>
          <dgm:bulletEnabled val="1"/>
        </dgm:presLayoutVars>
      </dgm:prSet>
      <dgm:spPr/>
      <dgm:t>
        <a:bodyPr/>
        <a:lstStyle/>
        <a:p/>
      </dgm:t>
    </dgm:pt>
    <dgm:pt modelId="{3A48A941-6564-4574-B066-0F4EA299BDC3}" type="pres">
      <dgm:prSet presAssocID="{266F1252-3DC5-481C-BF37-5F6D5C7E6FBD}" presName="childShp" presStyleLbl="bgAccFollowNode1" presStyleIdx="1" presStyleCnt="3" custScaleX="124563" custScaleY="91794" custLinFactNeighborX="-130" custLinFactNeighborY="-2133">
        <dgm:presLayoutVars>
          <dgm:bulletEnabled val="1"/>
        </dgm:presLayoutVars>
      </dgm:prSet>
      <dgm:spPr/>
      <dgm:t>
        <a:bodyPr/>
        <a:lstStyle/>
        <a:p/>
      </dgm:t>
    </dgm:pt>
    <dgm:pt modelId="{9F36329A-C36C-4BBB-99B8-5247F658EAD6}" type="pres">
      <dgm:prSet presAssocID="{B3D5E0D7-1857-4C9D-B10E-496344CF1ECD}" presName="spacing"/>
      <dgm:spPr/>
      <dgm:t>
        <a:bodyPr/>
        <a:lstStyle/>
        <a:p/>
      </dgm:t>
    </dgm:pt>
    <dgm:pt modelId="{046FE4C4-2642-4819-91C5-6AFD9BED110F}" type="pres">
      <dgm:prSet presAssocID="{82998CC7-EF0C-477A-9F8E-579C5B20B7FF}" presName="linNode"/>
      <dgm:spPr/>
      <dgm:t>
        <a:bodyPr/>
        <a:lstStyle/>
        <a:p/>
      </dgm:t>
    </dgm:pt>
    <dgm:pt modelId="{7EEDF5A0-4A88-45B0-A1EE-1575E92DAA46}" type="pres">
      <dgm:prSet presAssocID="{82998CC7-EF0C-477A-9F8E-579C5B20B7FF}" presName="parentShp" presStyleLbl="node1" presStyleIdx="2" presStyleCnt="3" custScaleX="55462" custScaleY="80512" custLinFactNeighborX="-1400" custLinFactNeighborY="2402">
        <dgm:presLayoutVars>
          <dgm:bulletEnabled val="1"/>
        </dgm:presLayoutVars>
      </dgm:prSet>
      <dgm:spPr/>
      <dgm:t>
        <a:bodyPr/>
        <a:lstStyle/>
        <a:p/>
      </dgm:t>
    </dgm:pt>
    <dgm:pt modelId="{9B41195E-1FD2-4206-9DA0-2432FD69DA3F}" type="pres">
      <dgm:prSet presAssocID="{82998CC7-EF0C-477A-9F8E-579C5B20B7FF}" presName="childShp" presStyleLbl="bgAccFollowNode1" presStyleIdx="2" presStyleCnt="3" custScaleX="126891" custLinFactNeighborY="138">
        <dgm:presLayoutVars>
          <dgm:bulletEnabled val="1"/>
        </dgm:presLayoutVars>
      </dgm:prSet>
      <dgm:spPr/>
      <dgm:t>
        <a:bodyPr/>
        <a:lstStyle/>
        <a:p/>
      </dgm:t>
    </dgm:pt>
  </dgm:ptLst>
  <dgm:cxnLst>
    <dgm:cxn modelId="{4CE361A4-72D3-4502-A59D-176E73A51282}" srcId="{064A03DC-92F8-4E94-9925-8E2760BE46F9}" destId="{C8CCAEE0-AE42-493D-9ECB-0EB1E4A31B41}" srcOrd="0" destOrd="0" parTransId="{84CBD06B-8DB7-4BE2-88D7-737A4351F943}" sibTransId="{AC6C7CC1-4C2F-4A55-8756-0A5DA1F9683F}"/>
    <dgm:cxn modelId="{0A854DBC-A51B-44A1-85DE-51E6CE7A6B8B}" srcId="{C8CCAEE0-AE42-493D-9ECB-0EB1E4A31B41}" destId="{E0143ED8-7FC8-4443-A1B8-64D393558157}" srcOrd="0" destOrd="0" parTransId="{3100FEF2-817C-4C86-9D91-DD036712AA36}" sibTransId="{9D4C12DB-778F-432C-AB53-889A9AA1B8B9}"/>
    <dgm:cxn modelId="{273310B9-A347-4738-81AB-0C422C6F1240}" srcId="{C8CCAEE0-AE42-493D-9ECB-0EB1E4A31B41}" destId="{B5496966-2CF6-41FD-AF09-FE1EBE364A10}" srcOrd="1" destOrd="0" parTransId="{5AE64788-7A7A-4603-9896-C592F6EB9817}" sibTransId="{BD7208DD-9835-4E14-940F-4B6840494447}"/>
    <dgm:cxn modelId="{DD988325-F8D4-4DC5-964C-AD11EFFB8DE5}" srcId="{C8CCAEE0-AE42-493D-9ECB-0EB1E4A31B41}" destId="{3A97E0C9-A864-4099-82EB-BFBF3115ED2E}" srcOrd="2" destOrd="0" parTransId="{9DFA643B-033E-4FF4-B503-942E938088D4}" sibTransId="{EDDC5FB4-BF17-445E-A1B3-03717ABBC860}"/>
    <dgm:cxn modelId="{8F425B8D-F96F-4A7B-BB66-47D3D3D4CF89}" srcId="{C8CCAEE0-AE42-493D-9ECB-0EB1E4A31B41}" destId="{60BFE3EA-162C-45C4-8B46-46E5AF70A0E4}" srcOrd="3" destOrd="0" parTransId="{F5FDD6BA-DB13-4F65-8275-9037C8156618}" sibTransId="{B4DC6C2A-8308-427D-A561-9159C87DAFC6}"/>
    <dgm:cxn modelId="{549449EC-2F2A-463B-9729-E0EC6084331F}" srcId="{C8CCAEE0-AE42-493D-9ECB-0EB1E4A31B41}" destId="{9DFBE1B8-D548-478F-ADBC-B13DECB4EF90}" srcOrd="4" destOrd="0" parTransId="{6EED3BD5-0F12-4023-86FE-D649B3A7B088}" sibTransId="{2EE224EF-ABAD-44ED-B768-906D12CCF77B}"/>
    <dgm:cxn modelId="{30DE3422-5860-4EA5-B689-CD53CD75DC85}" srcId="{064A03DC-92F8-4E94-9925-8E2760BE46F9}" destId="{266F1252-3DC5-481C-BF37-5F6D5C7E6FBD}" srcOrd="1" destOrd="0" parTransId="{AC5D2C6C-9A19-4ACD-884F-7B4B28A19B6D}" sibTransId="{B3D5E0D7-1857-4C9D-B10E-496344CF1ECD}"/>
    <dgm:cxn modelId="{291F7EE8-C9BC-4F3A-AA09-E62AE6D755F8}" srcId="{266F1252-3DC5-481C-BF37-5F6D5C7E6FBD}" destId="{A39DE664-F540-4788-8700-81ABD1369D52}" srcOrd="0" destOrd="0" parTransId="{42A9FEEA-E1EC-463D-BFA6-2067DFFB3C53}" sibTransId="{DDEB54DD-17DA-4321-954B-C0927DEA1817}"/>
    <dgm:cxn modelId="{F3273FBB-5EED-4C5C-9164-7648AADA3ECC}" srcId="{266F1252-3DC5-481C-BF37-5F6D5C7E6FBD}" destId="{498C443D-14DB-4185-9B17-24018FCCBC23}" srcOrd="1" destOrd="0" parTransId="{EB5743BA-6C43-44E0-B608-BF33AFD7EEB7}" sibTransId="{BFF55A97-261B-4DF4-9789-417AB4A3B7E5}"/>
    <dgm:cxn modelId="{70496D83-DF84-4D8F-9A78-6654D5C09C67}" srcId="{266F1252-3DC5-481C-BF37-5F6D5C7E6FBD}" destId="{F262AC57-9B64-4D50-AF78-2F9566A14BB7}" srcOrd="2" destOrd="0" parTransId="{06B99726-FC26-4F4F-9618-0031B17DE3DC}" sibTransId="{CAE544E6-428C-437E-BE9D-B81A01EB1EED}"/>
    <dgm:cxn modelId="{12D08DD7-CAF4-4E59-B83D-3ECD89A7862F}" srcId="{064A03DC-92F8-4E94-9925-8E2760BE46F9}" destId="{82998CC7-EF0C-477A-9F8E-579C5B20B7FF}" srcOrd="2" destOrd="0" parTransId="{C86E81CA-E100-4DAD-9A97-986C4AF585D7}" sibTransId="{2071BDCA-A964-417E-892D-AC1CB6C858D1}"/>
    <dgm:cxn modelId="{52C3C793-BE70-4724-8672-B6BAAD70E671}" srcId="{82998CC7-EF0C-477A-9F8E-579C5B20B7FF}" destId="{2453D64D-102E-4015-8429-9F5C381C92B8}" srcOrd="0" destOrd="0" parTransId="{F4032F92-3FFD-4019-AD08-D2827E0D660F}" sibTransId="{0BAB614E-43B2-4A69-949C-D89A0061CE23}"/>
    <dgm:cxn modelId="{9218EC21-690F-40C9-8D3E-70098021FB84}" srcId="{82998CC7-EF0C-477A-9F8E-579C5B20B7FF}" destId="{3FB4012E-4A8B-48B7-9587-87A49B2C2006}" srcOrd="1" destOrd="0" parTransId="{7B09C2BE-B9E9-4F4F-BD3E-D1091D08299A}" sibTransId="{D69B306A-D4D2-41F2-B15E-FE60B53A8051}"/>
    <dgm:cxn modelId="{5CF1EFB9-26E3-469E-A6AC-790FE0A350C1}" srcId="{82998CC7-EF0C-477A-9F8E-579C5B20B7FF}" destId="{E244D5FC-7E89-4DCC-8D4A-E97AC0931BF2}" srcOrd="2" destOrd="0" parTransId="{939DA91D-D833-4A7D-86C7-D946108E290B}" sibTransId="{7B4293DB-1A6C-44DA-85F6-8910000B7417}"/>
    <dgm:cxn modelId="{C2A20C94-7DB1-4D58-BF91-737CDDB1F9D2}" type="presOf" srcId="{064A03DC-92F8-4E94-9925-8E2760BE46F9}" destId="{90BB930F-BE0B-4579-A215-8EEC6A7154A3}" srcOrd="0" destOrd="0" presId="urn:microsoft.com/office/officeart/2005/8/layout/vList6"/>
    <dgm:cxn modelId="{262E2B47-6E10-4878-8A57-07E83BCFE6D3}" type="presParOf" srcId="{90BB930F-BE0B-4579-A215-8EEC6A7154A3}" destId="{EFACFF7C-E40E-44F1-82B2-AF91C96D905E}" srcOrd="0" destOrd="0" presId="urn:microsoft.com/office/officeart/2005/8/layout/vList6"/>
    <dgm:cxn modelId="{872A45C4-B6C3-4CC7-8A40-7F877FF2932F}" type="presParOf" srcId="{EFACFF7C-E40E-44F1-82B2-AF91C96D905E}" destId="{1545FB02-CCC4-48E2-AE51-68703572C58F}" srcOrd="0" destOrd="0" presId="urn:microsoft.com/office/officeart/2005/8/layout/vList6"/>
    <dgm:cxn modelId="{B8587358-3C89-4B15-BD53-42F824DDE8D6}" type="presOf" srcId="{C8CCAEE0-AE42-493D-9ECB-0EB1E4A31B41}" destId="{1545FB02-CCC4-48E2-AE51-68703572C58F}" srcOrd="0" destOrd="0" presId="urn:microsoft.com/office/officeart/2005/8/layout/vList6"/>
    <dgm:cxn modelId="{58A932B5-143E-429B-BF7D-200F990594CE}" type="presParOf" srcId="{EFACFF7C-E40E-44F1-82B2-AF91C96D905E}" destId="{5B0A5B0F-57AA-423D-9A20-6EB7108D67E1}" srcOrd="1" destOrd="0" presId="urn:microsoft.com/office/officeart/2005/8/layout/vList6"/>
    <dgm:cxn modelId="{D020ECAB-6118-4A86-96BF-99542701BF72}" type="presOf" srcId="{E0143ED8-7FC8-4443-A1B8-64D393558157}" destId="{5B0A5B0F-57AA-423D-9A20-6EB7108D67E1}" srcOrd="0" destOrd="0" presId="urn:microsoft.com/office/officeart/2005/8/layout/vList6"/>
    <dgm:cxn modelId="{509D8953-B7F7-4470-8A4F-59403AA72E12}" type="presOf" srcId="{B5496966-2CF6-41FD-AF09-FE1EBE364A10}" destId="{5B0A5B0F-57AA-423D-9A20-6EB7108D67E1}" srcOrd="0" destOrd="1" presId="urn:microsoft.com/office/officeart/2005/8/layout/vList6"/>
    <dgm:cxn modelId="{5ABB8FA4-4164-47CC-8538-FBB8E36DB296}" type="presOf" srcId="{3A97E0C9-A864-4099-82EB-BFBF3115ED2E}" destId="{5B0A5B0F-57AA-423D-9A20-6EB7108D67E1}" srcOrd="0" destOrd="2" presId="urn:microsoft.com/office/officeart/2005/8/layout/vList6"/>
    <dgm:cxn modelId="{AE0E972F-7611-4E86-99E3-7E67D6850543}" type="presOf" srcId="{60BFE3EA-162C-45C4-8B46-46E5AF70A0E4}" destId="{5B0A5B0F-57AA-423D-9A20-6EB7108D67E1}" srcOrd="0" destOrd="3" presId="urn:microsoft.com/office/officeart/2005/8/layout/vList6"/>
    <dgm:cxn modelId="{C339504F-1559-4480-AC49-1A65D17A5D4A}" type="presOf" srcId="{9DFBE1B8-D548-478F-ADBC-B13DECB4EF90}" destId="{5B0A5B0F-57AA-423D-9A20-6EB7108D67E1}" srcOrd="0" destOrd="4" presId="urn:microsoft.com/office/officeart/2005/8/layout/vList6"/>
    <dgm:cxn modelId="{0E1AA837-24BC-4248-BFA6-9E18FEC30513}" type="presParOf" srcId="{90BB930F-BE0B-4579-A215-8EEC6A7154A3}" destId="{931F0D70-4378-411A-83D1-6B1E15138DD0}" srcOrd="1" destOrd="0" presId="urn:microsoft.com/office/officeart/2005/8/layout/vList6"/>
    <dgm:cxn modelId="{A6E47246-B589-49A6-9B4C-43FF2D6A0022}" type="presParOf" srcId="{90BB930F-BE0B-4579-A215-8EEC6A7154A3}" destId="{F2D41361-8643-4474-A146-CA00CA9AD3D5}" srcOrd="2" destOrd="0" presId="urn:microsoft.com/office/officeart/2005/8/layout/vList6"/>
    <dgm:cxn modelId="{83306E84-A957-478D-9772-12D91C062440}" type="presParOf" srcId="{F2D41361-8643-4474-A146-CA00CA9AD3D5}" destId="{80466E88-204B-41C8-BDD6-E236365566A8}" srcOrd="0" destOrd="0" presId="urn:microsoft.com/office/officeart/2005/8/layout/vList6"/>
    <dgm:cxn modelId="{FDF95902-B199-42DC-B206-B7904962BE47}" type="presOf" srcId="{266F1252-3DC5-481C-BF37-5F6D5C7E6FBD}" destId="{80466E88-204B-41C8-BDD6-E236365566A8}" srcOrd="0" destOrd="0" presId="urn:microsoft.com/office/officeart/2005/8/layout/vList6"/>
    <dgm:cxn modelId="{C6626D4C-830F-49FC-BAE5-493ACB97C38C}" type="presParOf" srcId="{F2D41361-8643-4474-A146-CA00CA9AD3D5}" destId="{3A48A941-6564-4574-B066-0F4EA299BDC3}" srcOrd="1" destOrd="0" presId="urn:microsoft.com/office/officeart/2005/8/layout/vList6"/>
    <dgm:cxn modelId="{612A6B57-998A-4154-8DBF-A73EAB84CA0E}" type="presOf" srcId="{A39DE664-F540-4788-8700-81ABD1369D52}" destId="{3A48A941-6564-4574-B066-0F4EA299BDC3}" srcOrd="0" destOrd="0" presId="urn:microsoft.com/office/officeart/2005/8/layout/vList6"/>
    <dgm:cxn modelId="{110D0B74-273D-43FD-A2DB-FF9A2FAF582C}" type="presOf" srcId="{498C443D-14DB-4185-9B17-24018FCCBC23}" destId="{3A48A941-6564-4574-B066-0F4EA299BDC3}" srcOrd="0" destOrd="1" presId="urn:microsoft.com/office/officeart/2005/8/layout/vList6"/>
    <dgm:cxn modelId="{11EA1152-1EFE-4D37-AE3B-0F6E9F7DC1E7}" type="presOf" srcId="{F262AC57-9B64-4D50-AF78-2F9566A14BB7}" destId="{3A48A941-6564-4574-B066-0F4EA299BDC3}" srcOrd="0" destOrd="2" presId="urn:microsoft.com/office/officeart/2005/8/layout/vList6"/>
    <dgm:cxn modelId="{59E461DE-D0AA-464C-97E5-2A037AD66EF7}" type="presParOf" srcId="{90BB930F-BE0B-4579-A215-8EEC6A7154A3}" destId="{9F36329A-C36C-4BBB-99B8-5247F658EAD6}" srcOrd="3" destOrd="0" presId="urn:microsoft.com/office/officeart/2005/8/layout/vList6"/>
    <dgm:cxn modelId="{73B2FC50-FBCD-4E6F-BCBE-84EC52A77927}" type="presParOf" srcId="{90BB930F-BE0B-4579-A215-8EEC6A7154A3}" destId="{046FE4C4-2642-4819-91C5-6AFD9BED110F}" srcOrd="4" destOrd="0" presId="urn:microsoft.com/office/officeart/2005/8/layout/vList6"/>
    <dgm:cxn modelId="{B29BC472-F0EB-4302-A2F5-F14EE517F095}" type="presParOf" srcId="{046FE4C4-2642-4819-91C5-6AFD9BED110F}" destId="{7EEDF5A0-4A88-45B0-A1EE-1575E92DAA46}" srcOrd="0" destOrd="0" presId="urn:microsoft.com/office/officeart/2005/8/layout/vList6"/>
    <dgm:cxn modelId="{3F90609D-A376-4AF4-9654-92CDDF061702}" type="presOf" srcId="{82998CC7-EF0C-477A-9F8E-579C5B20B7FF}" destId="{7EEDF5A0-4A88-45B0-A1EE-1575E92DAA46}" srcOrd="0" destOrd="0" presId="urn:microsoft.com/office/officeart/2005/8/layout/vList6"/>
    <dgm:cxn modelId="{A9C80F97-57EE-4E80-85B8-F1415E3DC8E2}" type="presParOf" srcId="{046FE4C4-2642-4819-91C5-6AFD9BED110F}" destId="{9B41195E-1FD2-4206-9DA0-2432FD69DA3F}" srcOrd="1" destOrd="0" presId="urn:microsoft.com/office/officeart/2005/8/layout/vList6"/>
    <dgm:cxn modelId="{4E608930-47D1-4875-827E-FF52F6078F9C}" type="presOf" srcId="{2453D64D-102E-4015-8429-9F5C381C92B8}" destId="{9B41195E-1FD2-4206-9DA0-2432FD69DA3F}" srcOrd="0" destOrd="0" presId="urn:microsoft.com/office/officeart/2005/8/layout/vList6"/>
    <dgm:cxn modelId="{B94CF447-AD68-4F37-B2A2-A1DB579D9489}" type="presOf" srcId="{3FB4012E-4A8B-48B7-9587-87A49B2C2006}" destId="{9B41195E-1FD2-4206-9DA0-2432FD69DA3F}" srcOrd="0" destOrd="1" presId="urn:microsoft.com/office/officeart/2005/8/layout/vList6"/>
    <dgm:cxn modelId="{C7EF9116-96CC-45F8-8AC5-BB2A1393E002}" type="presOf" srcId="{E244D5FC-7E89-4DCC-8D4A-E97AC0931BF2}" destId="{9B41195E-1FD2-4206-9DA0-2432FD69DA3F}" srcOrd="0" destOrd="2" presId="urn:microsoft.com/office/officeart/2005/8/layout/vList6"/>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64A03DC-92F8-4E94-9925-8E2760BE46F9}" type="doc">
      <dgm:prSet loTypeId="urn:microsoft.com/office/officeart/2005/8/layout/vList6" loCatId="list" qsTypeId="urn:microsoft.com/office/officeart/2005/8/quickstyle/simple5#2" qsCatId="simple" csTypeId="urn:microsoft.com/office/officeart/2005/8/colors/accent1_2#2" csCatId="accent1" phldr="1"/>
      <dgm:spPr/>
      <dgm:t>
        <a:bodyPr/>
        <a:lstStyle/>
        <a:p>
          <a:endParaRPr lang="zh-CN" altLang="en-US"/>
        </a:p>
      </dgm:t>
    </dgm:pt>
    <dgm:pt modelId="{84CBD06B-8DB7-4BE2-88D7-737A4351F943}" type="parTrans" cxnId="{9CDB73FE-8394-4F98-BB7E-EF16AD9AC4FA}">
      <dgm:prSet/>
      <dgm:spPr/>
      <dgm:t>
        <a:bodyPr/>
        <a:lstStyle/>
        <a:p>
          <a:endParaRPr lang="zh-CN" altLang="en-US"/>
        </a:p>
      </dgm:t>
    </dgm:pt>
    <dgm:pt modelId="{C8CCAEE0-AE42-493D-9ECB-0EB1E4A31B41}">
      <dgm:prSet custT="1"/>
      <dgm:spPr/>
      <dgm:t>
        <a:bodyPr vert="horz" wrap="square"/>
        <a:lstStyle/>
        <a:p>
          <a:pPr>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a:t>
          </a:r>
          <a:r>
            <a:rPr lang="zh-CN" sz="2400" b="1">
              <a:latin typeface="微软雅黑" panose="020b0503020204020204" pitchFamily="34" charset="-122"/>
              <a:ea typeface="微软雅黑" panose="020b0503020204020204" pitchFamily="34" charset="-122"/>
            </a:rPr>
            <a:t>常见</a:t>
          </a:r>
          <a:r>
            <a:rPr lang="zh-CN" altLang="en-US" sz="2400" b="1">
              <a:latin typeface="微软雅黑" panose="020b0503020204020204" pitchFamily="34" charset="-122"/>
              <a:ea typeface="微软雅黑" panose="020b0503020204020204" pitchFamily="34" charset="-122"/>
            </a:rPr>
            <a:t>的</a:t>
          </a:r>
          <a:r>
            <a:rPr lang="zh-CN" sz="2400" b="1">
              <a:latin typeface="微软雅黑" panose="020b0503020204020204" pitchFamily="34" charset="-122"/>
              <a:ea typeface="微软雅黑" panose="020b0503020204020204" pitchFamily="34" charset="-122"/>
            </a:rPr>
            <a:t>适格主体</a:t>
          </a:r>
          <a:endParaRPr lang="zh-CN" altLang="en-US" sz="2400" b="1">
            <a:latin typeface="微软雅黑" panose="020b0503020204020204" pitchFamily="34" charset="-122"/>
            <a:ea typeface="微软雅黑" panose="020b0503020204020204" pitchFamily="34" charset="-122"/>
          </a:endParaRPr>
        </a:p>
      </dgm:t>
    </dgm:pt>
    <dgm:pt modelId="{DCB39A48-EF29-43BF-9CD8-982E964028F7}" type="parTrans" cxnId="{87574C0A-FEF4-46AD-8BB3-AEC6A6167F2B}">
      <dgm:prSet/>
      <dgm:spPr/>
      <dgm:t>
        <a:bodyPr/>
        <a:lstStyle/>
        <a:p>
          <a:endParaRPr lang="zh-CN" altLang="en-US"/>
        </a:p>
      </dgm:t>
    </dgm:pt>
    <dgm:pt modelId="{E36FAA0C-41BA-40B3-8C3A-9CDC31DB5479}">
      <dgm:prSet phldr="0" custT="1"/>
      <dgm:spPr/>
      <dgm:t>
        <a:bodyPr vert="horz" wrap="square" anchor="ctr"/>
        <a:lstStyle/>
        <a:p>
          <a:pPr defTabSz="889000">
            <a:lnSpc>
              <a:spcPct val="90000"/>
            </a:lnSpc>
            <a:spcBef>
              <a:spcPct val="0"/>
            </a:spcBef>
            <a:spcAft>
              <a:spcPct val="0"/>
            </a:spcAft>
          </a:pPr>
          <a:endParaRPr lang="zh-CN" altLang="en-US" sz="2000" b="1">
            <a:latin typeface="微软雅黑" panose="020b0503020204020204" pitchFamily="34" charset="-122"/>
            <a:ea typeface="微软雅黑" panose="020b0503020204020204" pitchFamily="34" charset="-122"/>
          </a:endParaRPr>
        </a:p>
      </dgm:t>
    </dgm:pt>
    <dgm:pt modelId="{6A031866-7F67-48C2-8369-D8529111C66E}" type="sibTrans" cxnId="{87574C0A-FEF4-46AD-8BB3-AEC6A6167F2B}">
      <dgm:prSet/>
      <dgm:spPr/>
      <dgm:t>
        <a:bodyPr/>
        <a:lstStyle/>
        <a:p>
          <a:endParaRPr lang="zh-CN" altLang="en-US"/>
        </a:p>
      </dgm:t>
    </dgm:pt>
    <dgm:pt modelId="{0E0DADF4-56C7-48A9-88CA-5B1848CB733C}" type="parTrans" cxnId="{8787C9B9-62C4-4CF7-804C-F0CFAC9B0CFF}">
      <dgm:prSet/>
      <dgm:spPr/>
      <dgm:t>
        <a:bodyPr/>
        <a:lstStyle/>
        <a:p/>
      </dgm:t>
    </dgm:pt>
    <dgm:pt modelId="{07AE021E-2B55-49BB-A817-7A7D3CF063B1}">
      <dgm:prSet custT="1"/>
      <dgm:spPr/>
      <dgm:t>
        <a:bodyPr vert="horz" wrap="square"/>
        <a:lstStyle/>
        <a:p>
          <a:pPr marR="0" defTabSz="914400" eaLnBrk="1" fontAlgn="auto" latinLnBrk="0" hangingPunct="1">
            <a:lnSpc>
              <a:spcPct val="100000"/>
            </a:lnSpc>
            <a:spcBef>
              <a:spcPct val="0"/>
            </a:spcBef>
            <a:spcAft>
              <a:spcPct val="0"/>
            </a:spcAft>
            <a:buClrTx/>
            <a:buSzTx/>
            <a:buFontTx/>
          </a:pPr>
          <a:r>
            <a:rPr lang="zh-CN" altLang="en-US" sz="2000" b="1">
              <a:latin typeface="微软雅黑" panose="020b0503020204020204" pitchFamily="34" charset="-122"/>
              <a:ea typeface="微软雅黑" panose="020b0503020204020204" pitchFamily="34" charset="-122"/>
            </a:rPr>
            <a:t>有营业执照、经营范围符合法律规定的法人</a:t>
          </a:r>
        </a:p>
      </dgm:t>
    </dgm:pt>
    <dgm:pt modelId="{B07A89A6-B0C7-4B9A-8811-11698EDE9AED}" type="sibTrans" cxnId="{8787C9B9-62C4-4CF7-804C-F0CFAC9B0CFF}">
      <dgm:prSet/>
      <dgm:spPr/>
      <dgm:t>
        <a:bodyPr/>
        <a:lstStyle/>
        <a:p/>
      </dgm:t>
    </dgm:pt>
    <dgm:pt modelId="{5F7B1EC5-CF45-4074-BC0C-6625C4B23990}" type="parTrans" cxnId="{61C8E33F-A0C7-407F-9BE9-C59A7A358300}">
      <dgm:prSet/>
      <dgm:spPr/>
      <dgm:t>
        <a:bodyPr/>
        <a:lstStyle/>
        <a:p/>
      </dgm:t>
    </dgm:pt>
    <dgm:pt modelId="{AE189AC5-EB02-435A-A3D3-27B7CBB94E7C}">
      <dgm:prSet custT="1"/>
      <dgm:spPr/>
      <dgm:t>
        <a:bodyPr vert="horz" wrap="square"/>
        <a:lstStyle/>
        <a:p>
          <a:pPr marR="0" defTabSz="914400" eaLnBrk="1" fontAlgn="auto" latinLnBrk="0" hangingPunct="1">
            <a:lnSpc>
              <a:spcPct val="100000"/>
            </a:lnSpc>
            <a:spcBef>
              <a:spcPct val="0"/>
            </a:spcBef>
            <a:spcAft>
              <a:spcPct val="0"/>
            </a:spcAft>
            <a:buClrTx/>
            <a:buSzTx/>
            <a:buFontTx/>
          </a:pPr>
          <a:r>
            <a:rPr lang="zh-CN" sz="2000" b="1">
              <a:latin typeface="微软雅黑" panose="020b0503020204020204" pitchFamily="34" charset="-122"/>
              <a:ea typeface="微软雅黑" panose="020b0503020204020204" pitchFamily="34" charset="-122"/>
            </a:rPr>
            <a:t>精神正常且年满</a:t>
          </a:r>
          <a:r>
            <a:rPr lang="en-US" sz="2000" b="1">
              <a:latin typeface="微软雅黑" panose="020b0503020204020204" pitchFamily="34" charset="-122"/>
              <a:ea typeface="微软雅黑" panose="020b0503020204020204" pitchFamily="34" charset="-122"/>
            </a:rPr>
            <a:t>18</a:t>
          </a:r>
          <a:r>
            <a:rPr lang="zh-CN" sz="2000" b="1">
              <a:latin typeface="微软雅黑" panose="020b0503020204020204" pitchFamily="34" charset="-122"/>
              <a:ea typeface="微软雅黑" panose="020b0503020204020204" pitchFamily="34" charset="-122"/>
            </a:rPr>
            <a:t>周岁</a:t>
          </a:r>
          <a:r>
            <a:rPr lang="zh-CN" altLang="en-US" sz="2000" b="1">
              <a:latin typeface="微软雅黑" panose="020b0503020204020204" pitchFamily="34" charset="-122"/>
              <a:ea typeface="微软雅黑" panose="020b0503020204020204" pitchFamily="34" charset="-122"/>
            </a:rPr>
            <a:t>的自然人（完全民事行为能力人）</a:t>
          </a:r>
        </a:p>
      </dgm:t>
    </dgm:pt>
    <dgm:pt modelId="{6B620589-467C-451E-A8AF-A605A506D27C}" type="sibTrans" cxnId="{61C8E33F-A0C7-407F-9BE9-C59A7A358300}">
      <dgm:prSet/>
      <dgm:spPr/>
      <dgm:t>
        <a:bodyPr/>
        <a:lstStyle/>
        <a:p/>
      </dgm:t>
    </dgm:pt>
    <dgm:pt modelId="{B8835CC0-5BBD-47C3-8747-1E091D6811E9}" type="parTrans" cxnId="{CE57C627-F446-4094-83DE-B12D503457EB}">
      <dgm:prSet/>
      <dgm:spPr/>
      <dgm:t>
        <a:bodyPr/>
        <a:lstStyle/>
        <a:p/>
      </dgm:t>
    </dgm:pt>
    <dgm:pt modelId="{B4625339-9665-4F08-8F95-2A1357977115}">
      <dgm:prSet custT="1"/>
      <dgm:spPr/>
      <dgm:t>
        <a:bodyPr vert="horz" wrap="square"/>
        <a:lstStyle/>
        <a:p>
          <a:pPr marR="0" defTabSz="914400" eaLnBrk="1" fontAlgn="auto" latinLnBrk="0" hangingPunct="1">
            <a:lnSpc>
              <a:spcPct val="100000"/>
            </a:lnSpc>
            <a:spcBef>
              <a:spcPct val="0"/>
            </a:spcBef>
            <a:spcAft>
              <a:spcPct val="0"/>
            </a:spcAft>
            <a:buClrTx/>
            <a:buSzTx/>
            <a:buFontTx/>
          </a:pPr>
          <a:r>
            <a:rPr lang="zh-CN" altLang="en-US" sz="2000" b="1">
              <a:latin typeface="微软雅黑" panose="020b0503020204020204" pitchFamily="34" charset="-122"/>
              <a:ea typeface="微软雅黑" panose="020b0503020204020204" pitchFamily="34" charset="-122"/>
            </a:rPr>
            <a:t>有授权委托书且行为属于其权限之内的代理人</a:t>
          </a:r>
        </a:p>
      </dgm:t>
    </dgm:pt>
    <dgm:pt modelId="{CAD4BE39-357B-4088-B4BE-16AE9E56AC9C}" type="sibTrans" cxnId="{CE57C627-F446-4094-83DE-B12D503457EB}">
      <dgm:prSet/>
      <dgm:spPr/>
      <dgm:t>
        <a:bodyPr/>
        <a:lstStyle/>
        <a:p/>
      </dgm:t>
    </dgm:pt>
    <dgm:pt modelId="{071DD825-2D98-460D-827F-7E7F998ABF6F}" type="parTrans" cxnId="{D8E4F9DB-F25C-45A5-9678-0B2CC3818B66}">
      <dgm:prSet/>
      <dgm:spPr/>
      <dgm:t>
        <a:bodyPr/>
        <a:lstStyle/>
        <a:p/>
      </dgm:t>
    </dgm:pt>
    <dgm:pt modelId="{3927A956-3864-45F5-A3EE-131F913789DC}">
      <dgm:prSet phldr="0" custT="1"/>
      <dgm:spPr/>
      <dgm:t>
        <a:bodyPr vert="horz" wrap="square"/>
        <a:lstStyle/>
        <a:p>
          <a:pPr defTabSz="844550">
            <a:lnSpc>
              <a:spcPct val="90000"/>
            </a:lnSpc>
            <a:spcBef>
              <a:spcPct val="0"/>
            </a:spcBef>
            <a:spcAft>
              <a:spcPct val="15000"/>
            </a:spcAft>
          </a:pPr>
          <a:endParaRPr lang="zh-CN" altLang="en-US" sz="2000" b="1">
            <a:latin typeface="微软雅黑" panose="020b0503020204020204" pitchFamily="34" charset="-122"/>
            <a:ea typeface="微软雅黑" panose="020b0503020204020204" pitchFamily="34" charset="-122"/>
          </a:endParaRPr>
        </a:p>
      </dgm:t>
    </dgm:pt>
    <dgm:pt modelId="{6F8E25C6-3128-49E8-AB3C-5531ECD9960B}" type="sibTrans" cxnId="{D8E4F9DB-F25C-45A5-9678-0B2CC3818B66}">
      <dgm:prSet/>
      <dgm:spPr/>
      <dgm:t>
        <a:bodyPr/>
        <a:lstStyle/>
        <a:p/>
      </dgm:t>
    </dgm:pt>
    <dgm:pt modelId="{AC6C7CC1-4C2F-4A55-8756-0A5DA1F9683F}" type="sibTrans" cxnId="{9CDB73FE-8394-4F98-BB7E-EF16AD9AC4FA}">
      <dgm:prSet/>
      <dgm:spPr/>
      <dgm:t>
        <a:bodyPr/>
        <a:lstStyle/>
        <a:p>
          <a:endParaRPr lang="zh-CN" altLang="en-US"/>
        </a:p>
      </dgm:t>
    </dgm:pt>
    <dgm:pt modelId="{AC5D2C6C-9A19-4ACD-884F-7B4B28A19B6D}" type="parTrans" cxnId="{0A74A859-34F8-4B76-B001-8ED7AF80682E}">
      <dgm:prSet/>
      <dgm:spPr/>
      <dgm:t>
        <a:bodyPr/>
        <a:lstStyle/>
        <a:p>
          <a:endParaRPr lang="zh-CN" altLang="en-US"/>
        </a:p>
      </dgm:t>
    </dgm:pt>
    <dgm:pt modelId="{266F1252-3DC5-481C-BF37-5F6D5C7E6FBD}">
      <dgm:prSet custT="1"/>
      <dgm:spPr/>
      <dgm:t>
        <a:bodyPr vert="horz" wrap="square"/>
        <a:lstStyle/>
        <a:p>
          <a:pPr>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、常见的</a:t>
          </a:r>
          <a:r>
            <a:rPr lang="zh-CN" sz="2400" b="1">
              <a:latin typeface="微软雅黑" panose="020b0503020204020204" pitchFamily="34" charset="-122"/>
              <a:ea typeface="微软雅黑" panose="020b0503020204020204" pitchFamily="34" charset="-122"/>
            </a:rPr>
            <a:t>不适格主体</a:t>
          </a:r>
          <a:endParaRPr lang="zh-CN" altLang="en-US" sz="2400" b="1">
            <a:latin typeface="微软雅黑" panose="020b0503020204020204" pitchFamily="34" charset="-122"/>
            <a:ea typeface="微软雅黑" panose="020b0503020204020204" pitchFamily="34" charset="-122"/>
          </a:endParaRPr>
        </a:p>
      </dgm:t>
    </dgm:pt>
    <dgm:pt modelId="{42A9FEEA-E1EC-463D-BFA6-2067DFFB3C53}" type="parTrans" cxnId="{D1AB57B1-8B33-499A-9E5F-E356B7405FDC}">
      <dgm:prSet/>
      <dgm:spPr/>
      <dgm:t>
        <a:bodyPr/>
        <a:lstStyle/>
        <a:p>
          <a:endParaRPr lang="zh-CN" altLang="en-US"/>
        </a:p>
      </dgm:t>
    </dgm:pt>
    <dgm:pt modelId="{A39DE664-F540-4788-8700-81ABD1369D52}">
      <dgm:prSet custT="1"/>
      <dgm:spPr/>
      <dgm:t>
        <a:bodyPr vert="horz" wrap="square" anchor="ctr"/>
        <a:lstStyle/>
        <a:p>
          <a:pPr>
            <a:lnSpc>
              <a:spcPct val="80000"/>
            </a:lnSpc>
            <a:spcBef>
              <a:spcPct val="0"/>
            </a:spcBef>
            <a:spcAft>
              <a:spcPct val="0"/>
            </a:spcAft>
          </a:pPr>
          <a:r>
            <a:rPr lang="zh-CN" altLang="en-US" sz="2000" b="1">
              <a:latin typeface="微软雅黑" panose="020b0503020204020204" pitchFamily="34" charset="-122"/>
              <a:ea typeface="微软雅黑" panose="020b0503020204020204" pitchFamily="34" charset="-122"/>
            </a:rPr>
            <a:t>无民事行为能力人、</a:t>
          </a:r>
          <a:r>
            <a:rPr lang="zh-CN" sz="2000" b="1">
              <a:latin typeface="微软雅黑" panose="020b0503020204020204" pitchFamily="34" charset="-122"/>
              <a:ea typeface="微软雅黑" panose="020b0503020204020204" pitchFamily="34" charset="-122"/>
            </a:rPr>
            <a:t>无权代理人</a:t>
          </a:r>
          <a:r>
            <a:rPr lang="zh-CN" altLang="en-US" sz="2000" b="1">
              <a:latin typeface="微软雅黑" panose="020b0503020204020204" pitchFamily="34" charset="-122"/>
              <a:ea typeface="微软雅黑" panose="020b0503020204020204" pitchFamily="34" charset="-122"/>
            </a:rPr>
            <a:t>（无授权</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超越权限）</a:t>
          </a:r>
        </a:p>
      </dgm:t>
    </dgm:pt>
    <dgm:pt modelId="{DDEB54DD-17DA-4321-954B-C0927DEA1817}" type="sibTrans" cxnId="{D1AB57B1-8B33-499A-9E5F-E356B7405FDC}">
      <dgm:prSet/>
      <dgm:spPr/>
      <dgm:t>
        <a:bodyPr/>
        <a:lstStyle/>
        <a:p>
          <a:endParaRPr lang="zh-CN" altLang="en-US"/>
        </a:p>
      </dgm:t>
    </dgm:pt>
    <dgm:pt modelId="{B16E207F-7956-47C7-8777-2B30D7CB223F}" type="parTrans" cxnId="{F7FB7DCB-8F8D-4F2B-983B-6A39040242AF}">
      <dgm:prSet/>
      <dgm:spPr/>
      <dgm:t>
        <a:bodyPr/>
        <a:lstStyle/>
        <a:p/>
      </dgm:t>
    </dgm:pt>
    <dgm:pt modelId="{775ECEA1-B922-449F-BE2F-18384BCA8082}">
      <dgm:prSet custT="1"/>
      <dgm:spPr/>
      <dgm:t>
        <a:bodyPr vert="horz" wrap="square"/>
        <a:lstStyle/>
        <a:p>
          <a:pPr>
            <a:lnSpc>
              <a:spcPct val="80000"/>
            </a:lnSpc>
            <a:spcBef>
              <a:spcPct val="0"/>
            </a:spcBef>
            <a:spcAft>
              <a:spcPct val="0"/>
            </a:spcAft>
          </a:pPr>
          <a:r>
            <a:rPr lang="zh-CN" sz="2000" b="1">
              <a:latin typeface="微软雅黑" panose="020b0503020204020204" pitchFamily="34" charset="-122"/>
              <a:ea typeface="微软雅黑" panose="020b0503020204020204" pitchFamily="34" charset="-122"/>
            </a:rPr>
            <a:t>企业内部机构（各部</a:t>
          </a:r>
          <a:r>
            <a:rPr lang="en-US" sz="2000" b="1">
              <a:latin typeface="微软雅黑" panose="020b0503020204020204" pitchFamily="34" charset="-122"/>
              <a:ea typeface="微软雅黑" panose="020b0503020204020204" pitchFamily="34" charset="-122"/>
            </a:rPr>
            <a:t>/</a:t>
          </a:r>
          <a:r>
            <a:rPr lang="zh-CN" sz="2000" b="1">
              <a:latin typeface="微软雅黑" panose="020b0503020204020204" pitchFamily="34" charset="-122"/>
              <a:ea typeface="微软雅黑" panose="020b0503020204020204" pitchFamily="34" charset="-122"/>
            </a:rPr>
            <a:t>科</a:t>
          </a:r>
          <a:r>
            <a:rPr lang="en-US" sz="2000" b="1">
              <a:latin typeface="微软雅黑" panose="020b0503020204020204" pitchFamily="34" charset="-122"/>
              <a:ea typeface="微软雅黑" panose="020b0503020204020204" pitchFamily="34" charset="-122"/>
            </a:rPr>
            <a:t>/</a:t>
          </a:r>
          <a:r>
            <a:rPr lang="zh-CN" sz="2000" b="1">
              <a:latin typeface="微软雅黑" panose="020b0503020204020204" pitchFamily="34" charset="-122"/>
              <a:ea typeface="微软雅黑" panose="020b0503020204020204" pitchFamily="34" charset="-122"/>
            </a:rPr>
            <a:t>处</a:t>
          </a:r>
          <a:r>
            <a:rPr lang="en-US" sz="2000" b="1">
              <a:latin typeface="微软雅黑" panose="020b0503020204020204" pitchFamily="34" charset="-122"/>
              <a:ea typeface="微软雅黑" panose="020b0503020204020204" pitchFamily="34" charset="-122"/>
            </a:rPr>
            <a:t>/</a:t>
          </a:r>
          <a:r>
            <a:rPr lang="zh-CN" sz="2000" b="1">
              <a:latin typeface="微软雅黑" panose="020b0503020204020204" pitchFamily="34" charset="-122"/>
              <a:ea typeface="微软雅黑" panose="020b0503020204020204" pitchFamily="34" charset="-122"/>
            </a:rPr>
            <a:t>室）</a:t>
          </a:r>
          <a:r>
            <a:rPr lang="zh-CN" altLang="en-US" sz="2000" b="1">
              <a:latin typeface="微软雅黑" panose="020b0503020204020204" pitchFamily="34" charset="-122"/>
              <a:ea typeface="微软雅黑" panose="020b0503020204020204" pitchFamily="34" charset="-122"/>
            </a:rPr>
            <a:t>无权订立合同</a:t>
          </a:r>
        </a:p>
      </dgm:t>
    </dgm:pt>
    <dgm:pt modelId="{337966AA-96C1-4D72-90C6-CC2EC995022E}" type="sibTrans" cxnId="{F7FB7DCB-8F8D-4F2B-983B-6A39040242AF}">
      <dgm:prSet/>
      <dgm:spPr/>
      <dgm:t>
        <a:bodyPr/>
        <a:lstStyle/>
        <a:p/>
      </dgm:t>
    </dgm:pt>
    <dgm:pt modelId="{024BB85E-BC6A-4EC8-BE7A-8E18A8A0ED1D}" type="parTrans" cxnId="{62D152B8-9E5C-4CA6-B124-7224181CB73D}">
      <dgm:prSet/>
      <dgm:spPr/>
      <dgm:t>
        <a:bodyPr/>
        <a:lstStyle/>
        <a:p/>
      </dgm:t>
    </dgm:pt>
    <dgm:pt modelId="{936296AE-C17C-4B9E-848E-1B1DCA15B8FB}">
      <dgm:prSet custT="1"/>
      <dgm:spPr/>
      <dgm:t>
        <a:bodyPr vert="horz" wrap="square"/>
        <a:lstStyle/>
        <a:p>
          <a:pPr>
            <a:lnSpc>
              <a:spcPct val="80000"/>
            </a:lnSpc>
            <a:spcBef>
              <a:spcPct val="0"/>
            </a:spcBef>
            <a:spcAft>
              <a:spcPct val="0"/>
            </a:spcAft>
          </a:pPr>
          <a:r>
            <a:rPr lang="zh-CN" sz="2000" b="1">
              <a:latin typeface="微软雅黑" panose="020b0503020204020204" pitchFamily="34" charset="-122"/>
              <a:ea typeface="微软雅黑" panose="020b0503020204020204" pitchFamily="34" charset="-122"/>
            </a:rPr>
            <a:t>企业分支机构（分厂、分公司、办事处）无</a:t>
          </a:r>
          <a:r>
            <a:rPr lang="zh-CN" altLang="en-US" sz="2000" b="1">
              <a:latin typeface="微软雅黑" panose="020b0503020204020204" pitchFamily="34" charset="-122"/>
              <a:ea typeface="微软雅黑" panose="020b0503020204020204" pitchFamily="34" charset="-122"/>
            </a:rPr>
            <a:t>总公司</a:t>
          </a:r>
          <a:r>
            <a:rPr lang="zh-CN" sz="2000" b="1">
              <a:latin typeface="微软雅黑" panose="020b0503020204020204" pitchFamily="34" charset="-122"/>
              <a:ea typeface="微软雅黑" panose="020b0503020204020204" pitchFamily="34" charset="-122"/>
            </a:rPr>
            <a:t>授权、无非法人营业执照，或法人无履约能力。</a:t>
          </a:r>
          <a:endParaRPr lang="zh-CN" altLang="en-US" sz="2000" b="1">
            <a:latin typeface="微软雅黑" panose="020b0503020204020204" pitchFamily="34" charset="-122"/>
            <a:ea typeface="微软雅黑" panose="020b0503020204020204" pitchFamily="34" charset="-122"/>
          </a:endParaRPr>
        </a:p>
      </dgm:t>
    </dgm:pt>
    <dgm:pt modelId="{ABE62C7E-101C-4C90-845D-2692AEA8564A}" type="sibTrans" cxnId="{62D152B8-9E5C-4CA6-B124-7224181CB73D}">
      <dgm:prSet/>
      <dgm:spPr/>
      <dgm:t>
        <a:bodyPr/>
        <a:lstStyle/>
        <a:p/>
      </dgm:t>
    </dgm:pt>
    <dgm:pt modelId="{B3D5E0D7-1857-4C9D-B10E-496344CF1ECD}" type="sibTrans" cxnId="{0A74A859-34F8-4B76-B001-8ED7AF80682E}">
      <dgm:prSet/>
      <dgm:spPr/>
      <dgm:t>
        <a:bodyPr/>
        <a:lstStyle/>
        <a:p>
          <a:endParaRPr lang="zh-CN" altLang="en-US"/>
        </a:p>
      </dgm:t>
    </dgm:pt>
    <dgm:pt modelId="{C86E81CA-E100-4DAD-9A97-986C4AF585D7}" type="parTrans" cxnId="{A4D871C8-C566-4204-8CED-948B9A9B49FF}">
      <dgm:prSet/>
      <dgm:spPr/>
      <dgm:t>
        <a:bodyPr/>
        <a:lstStyle/>
        <a:p>
          <a:endParaRPr lang="zh-CN" altLang="en-US"/>
        </a:p>
      </dgm:t>
    </dgm:pt>
    <dgm:pt modelId="{82998CC7-EF0C-477A-9F8E-579C5B20B7FF}">
      <dgm:prSet custT="1"/>
      <dgm:spPr/>
      <dgm:t>
        <a:bodyPr vert="horz" wrap="square"/>
        <a:lstStyle/>
        <a:p>
          <a:pPr>
            <a:lnSpc>
              <a:spcPct val="100000"/>
            </a:lnSpc>
            <a:spcBef>
              <a:spcPct val="0"/>
            </a:spcBef>
            <a:spcAft>
              <a:spcPct val="35000"/>
            </a:spcAft>
          </a:pPr>
          <a:r>
            <a:rPr lang="en-US" altLang="zh-CN" sz="2400" b="1">
              <a:latin typeface="微软雅黑" panose="020b0503020204020204" pitchFamily="34" charset="-122"/>
              <a:ea typeface="微软雅黑" panose="020b0503020204020204" pitchFamily="34" charset="-122"/>
            </a:rPr>
            <a:t>3</a:t>
          </a:r>
          <a:r>
            <a:rPr lang="zh-CN" altLang="en-US" sz="2400" b="1">
              <a:latin typeface="微软雅黑" panose="020b0503020204020204" pitchFamily="34" charset="-122"/>
              <a:ea typeface="微软雅黑" panose="020b0503020204020204" pitchFamily="34" charset="-122"/>
            </a:rPr>
            <a:t>、</a:t>
          </a:r>
          <a:r>
            <a:rPr lang="zh-CN" sz="2400" b="1">
              <a:latin typeface="微软雅黑" panose="020b0503020204020204" pitchFamily="34" charset="-122"/>
              <a:ea typeface="微软雅黑" panose="020b0503020204020204" pitchFamily="34" charset="-122"/>
            </a:rPr>
            <a:t>不适格主体带来的风险</a:t>
          </a:r>
          <a:endParaRPr lang="zh-CN" altLang="en-US" sz="2400" b="1">
            <a:latin typeface="微软雅黑" panose="020b0503020204020204" pitchFamily="34" charset="-122"/>
            <a:ea typeface="微软雅黑" panose="020b0503020204020204" pitchFamily="34" charset="-122"/>
          </a:endParaRPr>
        </a:p>
      </dgm:t>
    </dgm:pt>
    <dgm:pt modelId="{F4032F92-3FFD-4019-AD08-D2827E0D660F}" type="parTrans" cxnId="{21EC540A-7384-4D0D-A74D-E5925734B3B8}">
      <dgm:prSet/>
      <dgm:spPr/>
      <dgm:t>
        <a:bodyPr/>
        <a:lstStyle/>
        <a:p>
          <a:endParaRPr lang="zh-CN" altLang="en-US"/>
        </a:p>
      </dgm:t>
    </dgm:pt>
    <dgm:pt modelId="{2453D64D-102E-4015-8429-9F5C381C92B8}">
      <dgm:prSet custT="1"/>
      <dgm:spPr/>
      <dgm:t>
        <a:bodyPr vert="horz" wrap="square" anchor="b"/>
        <a:lstStyle/>
        <a:p>
          <a:pPr eaLnBrk="1" fontAlgn="auto" latinLnBrk="0" hangingPunct="1">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主体不适格，利益受损。</a:t>
          </a:r>
        </a:p>
      </dgm:t>
    </dgm:pt>
    <dgm:pt modelId="{0BAB614E-43B2-4A69-949C-D89A0061CE23}" type="sibTrans" cxnId="{21EC540A-7384-4D0D-A74D-E5925734B3B8}">
      <dgm:prSet/>
      <dgm:spPr/>
      <dgm:t>
        <a:bodyPr/>
        <a:lstStyle/>
        <a:p>
          <a:endParaRPr lang="zh-CN" altLang="en-US"/>
        </a:p>
      </dgm:t>
    </dgm:pt>
    <dgm:pt modelId="{0200B418-B0EF-4D5F-93E0-7CC260B94424}" type="parTrans" cxnId="{F463568A-6F8D-4DC9-A27F-E792F897CBD7}">
      <dgm:prSet/>
      <dgm:spPr/>
      <dgm:t>
        <a:bodyPr/>
        <a:lstStyle/>
        <a:p/>
      </dgm:t>
    </dgm:pt>
    <dgm:pt modelId="{AEAFAA36-F077-40BF-BAB4-12B2C4AC2C5B}">
      <dgm:prSet custT="1"/>
      <dgm:spPr/>
      <dgm:t>
        <a:bodyPr vert="horz" wrap="square" anchor="b"/>
        <a:lstStyle/>
        <a:p>
          <a:pPr eaLnBrk="1" fontAlgn="auto" latinLnBrk="0" hangingPunct="1">
            <a:lnSpc>
              <a:spcPct val="100000"/>
            </a:lnSpc>
            <a:spcBef>
              <a:spcPct val="0"/>
            </a:spcBef>
            <a:spcAft>
              <a:spcPct val="0"/>
            </a:spcAft>
          </a:pPr>
          <a:r>
            <a:rPr lang="zh-CN" altLang="en-US" sz="2000" b="1">
              <a:latin typeface="微软雅黑" panose="020b0503020204020204" pitchFamily="34" charset="-122"/>
              <a:ea typeface="微软雅黑" panose="020b0503020204020204" pitchFamily="34" charset="-122"/>
            </a:rPr>
            <a:t>如</a:t>
          </a:r>
          <a:r>
            <a:rPr lang="en-US" altLang="zh-CN" sz="2000" b="1">
              <a:latin typeface="微软雅黑" panose="020b0503020204020204" pitchFamily="34" charset="-122"/>
              <a:ea typeface="微软雅黑" panose="020b0503020204020204" pitchFamily="34" charset="-122"/>
            </a:rPr>
            <a:t>A</a:t>
          </a:r>
          <a:r>
            <a:rPr lang="zh-CN" altLang="en-US" sz="2000" b="1">
              <a:latin typeface="微软雅黑" panose="020b0503020204020204" pitchFamily="34" charset="-122"/>
              <a:ea typeface="微软雅黑" panose="020b0503020204020204" pitchFamily="34" charset="-122"/>
            </a:rPr>
            <a:t>公司称其为</a:t>
          </a:r>
          <a:r>
            <a:rPr lang="en-US" altLang="zh-CN" sz="2000" b="1">
              <a:latin typeface="微软雅黑" panose="020b0503020204020204" pitchFamily="34" charset="-122"/>
              <a:ea typeface="微软雅黑" panose="020b0503020204020204" pitchFamily="34" charset="-122"/>
            </a:rPr>
            <a:t>B</a:t>
          </a:r>
          <a:r>
            <a:rPr lang="zh-CN" altLang="en-US" sz="2000" b="1">
              <a:latin typeface="微软雅黑" panose="020b0503020204020204" pitchFamily="34" charset="-122"/>
              <a:ea typeface="微软雅黑" panose="020b0503020204020204" pitchFamily="34" charset="-122"/>
            </a:rPr>
            <a:t>公司的关联公司，因此以其名义与我方签订换画合同（原合同主体</a:t>
          </a:r>
          <a:r>
            <a:rPr lang="en-US" altLang="zh-CN" sz="2000" b="1">
              <a:latin typeface="微软雅黑" panose="020b0503020204020204" pitchFamily="34" charset="-122"/>
              <a:ea typeface="微软雅黑" panose="020b0503020204020204" pitchFamily="34" charset="-122"/>
            </a:rPr>
            <a:t>B</a:t>
          </a:r>
          <a:r>
            <a:rPr lang="zh-CN" altLang="en-US" sz="2000" b="1">
              <a:latin typeface="微软雅黑" panose="020b0503020204020204" pitchFamily="34" charset="-122"/>
              <a:ea typeface="微软雅黑" panose="020b0503020204020204" pitchFamily="34" charset="-122"/>
            </a:rPr>
            <a:t>公司），但实际</a:t>
          </a:r>
          <a:r>
            <a:rPr lang="en-US" altLang="zh-CN" sz="2000" b="1">
              <a:latin typeface="微软雅黑" panose="020b0503020204020204" pitchFamily="34" charset="-122"/>
              <a:ea typeface="微软雅黑" panose="020b0503020204020204" pitchFamily="34" charset="-122"/>
            </a:rPr>
            <a:t>A</a:t>
          </a:r>
          <a:r>
            <a:rPr lang="zh-CN" altLang="en-US" sz="2000" b="1">
              <a:latin typeface="微软雅黑" panose="020b0503020204020204" pitchFamily="34" charset="-122"/>
              <a:ea typeface="微软雅黑" panose="020b0503020204020204" pitchFamily="34" charset="-122"/>
            </a:rPr>
            <a:t>公司没有</a:t>
          </a:r>
          <a:r>
            <a:rPr lang="en-US" altLang="zh-CN" sz="2000" b="1">
              <a:latin typeface="微软雅黑" panose="020b0503020204020204" pitchFamily="34" charset="-122"/>
              <a:ea typeface="微软雅黑" panose="020b0503020204020204" pitchFamily="34" charset="-122"/>
            </a:rPr>
            <a:t>B</a:t>
          </a:r>
          <a:r>
            <a:rPr lang="zh-CN" altLang="en-US" sz="2000" b="1">
              <a:latin typeface="微软雅黑" panose="020b0503020204020204" pitchFamily="34" charset="-122"/>
              <a:ea typeface="微软雅黑" panose="020b0503020204020204" pitchFamily="34" charset="-122"/>
            </a:rPr>
            <a:t>公司正式的授权书，后</a:t>
          </a:r>
          <a:r>
            <a:rPr lang="en-US" altLang="zh-CN" sz="2000" b="1">
              <a:latin typeface="微软雅黑" panose="020b0503020204020204" pitchFamily="34" charset="-122"/>
              <a:ea typeface="微软雅黑" panose="020b0503020204020204" pitchFamily="34" charset="-122"/>
            </a:rPr>
            <a:t>B</a:t>
          </a:r>
          <a:r>
            <a:rPr lang="zh-CN" altLang="en-US" sz="2000" b="1">
              <a:latin typeface="微软雅黑" panose="020b0503020204020204" pitchFamily="34" charset="-122"/>
              <a:ea typeface="微软雅黑" panose="020b0503020204020204" pitchFamily="34" charset="-122"/>
            </a:rPr>
            <a:t>公司拒绝付款，并追究我方私自换画，我方利益受损，存在收款及违约风险。</a:t>
          </a:r>
        </a:p>
      </dgm:t>
    </dgm:pt>
    <dgm:pt modelId="{B8CDFFBA-CDF3-4E10-B2CB-97B0BCEC8FE2}" type="sibTrans" cxnId="{F463568A-6F8D-4DC9-A27F-E792F897CBD7}">
      <dgm:prSet/>
      <dgm:spPr/>
      <dgm:t>
        <a:bodyPr/>
        <a:lstStyle/>
        <a:p/>
      </dgm:t>
    </dgm:pt>
    <dgm:pt modelId="{2071BDCA-A964-417E-892D-AC1CB6C858D1}" type="sibTrans" cxnId="{A4D871C8-C566-4204-8CED-948B9A9B49FF}">
      <dgm:prSet/>
      <dgm:spPr/>
      <dgm:t>
        <a:bodyPr/>
        <a:lstStyle/>
        <a:p>
          <a:endParaRPr lang="zh-CN" altLang="en-US"/>
        </a:p>
      </dgm:t>
    </dgm:pt>
    <dgm:pt modelId="{90BB930F-BE0B-4579-A215-8EEC6A7154A3}" type="pres">
      <dgm:prSet presAssocID="{064A03DC-92F8-4E94-9925-8E2760BE46F9}" presName="Name0">
        <dgm:presLayoutVars>
          <dgm:dir/>
          <dgm:animLvl val="lvl"/>
          <dgm:resizeHandles/>
        </dgm:presLayoutVars>
      </dgm:prSet>
      <dgm:spPr/>
      <dgm:t>
        <a:bodyPr/>
        <a:lstStyle/>
        <a:p/>
      </dgm:t>
    </dgm:pt>
    <dgm:pt modelId="{EFACFF7C-E40E-44F1-82B2-AF91C96D905E}" type="pres">
      <dgm:prSet presAssocID="{C8CCAEE0-AE42-493D-9ECB-0EB1E4A31B41}" presName="linNode"/>
      <dgm:spPr/>
      <dgm:t>
        <a:bodyPr/>
        <a:lstStyle/>
        <a:p/>
      </dgm:t>
    </dgm:pt>
    <dgm:pt modelId="{1545FB02-CCC4-48E2-AE51-68703572C58F}" type="pres">
      <dgm:prSet presAssocID="{C8CCAEE0-AE42-493D-9ECB-0EB1E4A31B41}" presName="parentShp" presStyleLbl="node1" presStyleCnt="3" custScaleX="45377" custScaleY="77813" custLinFactNeighborX="-2801" custLinFactNeighborY="17363">
        <dgm:presLayoutVars>
          <dgm:bulletEnabled val="1"/>
        </dgm:presLayoutVars>
      </dgm:prSet>
      <dgm:spPr/>
      <dgm:t>
        <a:bodyPr/>
        <a:lstStyle/>
        <a:p/>
      </dgm:t>
    </dgm:pt>
    <dgm:pt modelId="{5B0A5B0F-57AA-423D-9A20-6EB7108D67E1}" type="pres">
      <dgm:prSet presAssocID="{C8CCAEE0-AE42-493D-9ECB-0EB1E4A31B41}" presName="childShp" presStyleLbl="bgAccFollowNode1" presStyleCnt="3" custScaleX="125211" custScaleY="95621" custLinFactNeighborX="842" custLinFactNeighborY="16904">
        <dgm:presLayoutVars>
          <dgm:bulletEnabled val="1"/>
        </dgm:presLayoutVars>
      </dgm:prSet>
      <dgm:spPr/>
      <dgm:t>
        <a:bodyPr/>
        <a:lstStyle/>
        <a:p/>
      </dgm:t>
    </dgm:pt>
    <dgm:pt modelId="{931F0D70-4378-411A-83D1-6B1E15138DD0}" type="pres">
      <dgm:prSet presAssocID="{AC6C7CC1-4C2F-4A55-8756-0A5DA1F9683F}" presName="spacing"/>
      <dgm:spPr/>
      <dgm:t>
        <a:bodyPr/>
        <a:lstStyle/>
        <a:p/>
      </dgm:t>
    </dgm:pt>
    <dgm:pt modelId="{F2D41361-8643-4474-A146-CA00CA9AD3D5}" type="pres">
      <dgm:prSet presAssocID="{266F1252-3DC5-481C-BF37-5F6D5C7E6FBD}" presName="linNode"/>
      <dgm:spPr/>
      <dgm:t>
        <a:bodyPr/>
        <a:lstStyle/>
        <a:p/>
      </dgm:t>
    </dgm:pt>
    <dgm:pt modelId="{80466E88-204B-41C8-BDD6-E236365566A8}" type="pres">
      <dgm:prSet presAssocID="{266F1252-3DC5-481C-BF37-5F6D5C7E6FBD}" presName="parentShp" presStyleLbl="node1" presStyleIdx="1" presStyleCnt="3" custScaleX="46057" custScaleY="73847" custLinFactNeighborX="-1586" custLinFactNeighborY="10311">
        <dgm:presLayoutVars>
          <dgm:bulletEnabled val="1"/>
        </dgm:presLayoutVars>
      </dgm:prSet>
      <dgm:spPr/>
      <dgm:t>
        <a:bodyPr/>
        <a:lstStyle/>
        <a:p/>
      </dgm:t>
    </dgm:pt>
    <dgm:pt modelId="{3A48A941-6564-4574-B066-0F4EA299BDC3}" type="pres">
      <dgm:prSet presAssocID="{266F1252-3DC5-481C-BF37-5F6D5C7E6FBD}" presName="childShp" presStyleLbl="bgAccFollowNode1" presStyleIdx="1" presStyleCnt="3" custScaleX="127341" custScaleY="107434" custLinFactNeighborX="2382" custLinFactNeighborY="9036">
        <dgm:presLayoutVars>
          <dgm:bulletEnabled val="1"/>
        </dgm:presLayoutVars>
      </dgm:prSet>
      <dgm:spPr/>
      <dgm:t>
        <a:bodyPr/>
        <a:lstStyle/>
        <a:p/>
      </dgm:t>
    </dgm:pt>
    <dgm:pt modelId="{9F36329A-C36C-4BBB-99B8-5247F658EAD6}" type="pres">
      <dgm:prSet presAssocID="{B3D5E0D7-1857-4C9D-B10E-496344CF1ECD}" presName="spacing"/>
      <dgm:spPr/>
      <dgm:t>
        <a:bodyPr/>
        <a:lstStyle/>
        <a:p/>
      </dgm:t>
    </dgm:pt>
    <dgm:pt modelId="{046FE4C4-2642-4819-91C5-6AFD9BED110F}" type="pres">
      <dgm:prSet presAssocID="{82998CC7-EF0C-477A-9F8E-579C5B20B7FF}" presName="linNode"/>
      <dgm:spPr/>
      <dgm:t>
        <a:bodyPr/>
        <a:lstStyle/>
        <a:p/>
      </dgm:t>
    </dgm:pt>
    <dgm:pt modelId="{7EEDF5A0-4A88-45B0-A1EE-1575E92DAA46}" type="pres">
      <dgm:prSet presAssocID="{82998CC7-EF0C-477A-9F8E-579C5B20B7FF}" presName="parentShp" presStyleLbl="node1" presStyleIdx="2" presStyleCnt="3" custScaleX="45380" custScaleY="72308" custLinFactNeighborX="-1325" custLinFactNeighborY="-695">
        <dgm:presLayoutVars>
          <dgm:bulletEnabled val="1"/>
        </dgm:presLayoutVars>
      </dgm:prSet>
      <dgm:spPr/>
      <dgm:t>
        <a:bodyPr/>
        <a:lstStyle/>
        <a:p/>
      </dgm:t>
    </dgm:pt>
    <dgm:pt modelId="{9B41195E-1FD2-4206-9DA0-2432FD69DA3F}" type="pres">
      <dgm:prSet presAssocID="{82998CC7-EF0C-477A-9F8E-579C5B20B7FF}" presName="childShp" presStyleLbl="bgAccFollowNode1" presStyleIdx="2" presStyleCnt="3" custScaleX="127140" custScaleY="107903" custLinFactNeighborX="2871" custLinFactNeighborY="-963">
        <dgm:presLayoutVars>
          <dgm:bulletEnabled val="1"/>
        </dgm:presLayoutVars>
      </dgm:prSet>
      <dgm:spPr/>
      <dgm:t>
        <a:bodyPr/>
        <a:lstStyle/>
        <a:p/>
      </dgm:t>
    </dgm:pt>
  </dgm:ptLst>
  <dgm:cxnLst>
    <dgm:cxn modelId="{9CDB73FE-8394-4F98-BB7E-EF16AD9AC4FA}" srcId="{064A03DC-92F8-4E94-9925-8E2760BE46F9}" destId="{C8CCAEE0-AE42-493D-9ECB-0EB1E4A31B41}" srcOrd="0" destOrd="0" parTransId="{84CBD06B-8DB7-4BE2-88D7-737A4351F943}" sibTransId="{AC6C7CC1-4C2F-4A55-8756-0A5DA1F9683F}"/>
    <dgm:cxn modelId="{87574C0A-FEF4-46AD-8BB3-AEC6A6167F2B}" srcId="{C8CCAEE0-AE42-493D-9ECB-0EB1E4A31B41}" destId="{E36FAA0C-41BA-40B3-8C3A-9CDC31DB5479}" srcOrd="0" destOrd="0" parTransId="{DCB39A48-EF29-43BF-9CD8-982E964028F7}" sibTransId="{6A031866-7F67-48C2-8369-D8529111C66E}"/>
    <dgm:cxn modelId="{8787C9B9-62C4-4CF7-804C-F0CFAC9B0CFF}" srcId="{C8CCAEE0-AE42-493D-9ECB-0EB1E4A31B41}" destId="{07AE021E-2B55-49BB-A817-7A7D3CF063B1}" srcOrd="1" destOrd="0" parTransId="{0E0DADF4-56C7-48A9-88CA-5B1848CB733C}" sibTransId="{B07A89A6-B0C7-4B9A-8811-11698EDE9AED}"/>
    <dgm:cxn modelId="{61C8E33F-A0C7-407F-9BE9-C59A7A358300}" srcId="{C8CCAEE0-AE42-493D-9ECB-0EB1E4A31B41}" destId="{AE189AC5-EB02-435A-A3D3-27B7CBB94E7C}" srcOrd="2" destOrd="0" parTransId="{5F7B1EC5-CF45-4074-BC0C-6625C4B23990}" sibTransId="{6B620589-467C-451E-A8AF-A605A506D27C}"/>
    <dgm:cxn modelId="{CE57C627-F446-4094-83DE-B12D503457EB}" srcId="{C8CCAEE0-AE42-493D-9ECB-0EB1E4A31B41}" destId="{B4625339-9665-4F08-8F95-2A1357977115}" srcOrd="3" destOrd="0" parTransId="{B8835CC0-5BBD-47C3-8747-1E091D6811E9}" sibTransId="{CAD4BE39-357B-4088-B4BE-16AE9E56AC9C}"/>
    <dgm:cxn modelId="{D8E4F9DB-F25C-45A5-9678-0B2CC3818B66}" srcId="{C8CCAEE0-AE42-493D-9ECB-0EB1E4A31B41}" destId="{3927A956-3864-45F5-A3EE-131F913789DC}" srcOrd="4" destOrd="0" parTransId="{071DD825-2D98-460D-827F-7E7F998ABF6F}" sibTransId="{6F8E25C6-3128-49E8-AB3C-5531ECD9960B}"/>
    <dgm:cxn modelId="{0A74A859-34F8-4B76-B001-8ED7AF80682E}" srcId="{064A03DC-92F8-4E94-9925-8E2760BE46F9}" destId="{266F1252-3DC5-481C-BF37-5F6D5C7E6FBD}" srcOrd="1" destOrd="0" parTransId="{AC5D2C6C-9A19-4ACD-884F-7B4B28A19B6D}" sibTransId="{B3D5E0D7-1857-4C9D-B10E-496344CF1ECD}"/>
    <dgm:cxn modelId="{D1AB57B1-8B33-499A-9E5F-E356B7405FDC}" srcId="{266F1252-3DC5-481C-BF37-5F6D5C7E6FBD}" destId="{A39DE664-F540-4788-8700-81ABD1369D52}" srcOrd="0" destOrd="0" parTransId="{42A9FEEA-E1EC-463D-BFA6-2067DFFB3C53}" sibTransId="{DDEB54DD-17DA-4321-954B-C0927DEA1817}"/>
    <dgm:cxn modelId="{F7FB7DCB-8F8D-4F2B-983B-6A39040242AF}" srcId="{266F1252-3DC5-481C-BF37-5F6D5C7E6FBD}" destId="{775ECEA1-B922-449F-BE2F-18384BCA8082}" srcOrd="1" destOrd="0" parTransId="{B16E207F-7956-47C7-8777-2B30D7CB223F}" sibTransId="{337966AA-96C1-4D72-90C6-CC2EC995022E}"/>
    <dgm:cxn modelId="{62D152B8-9E5C-4CA6-B124-7224181CB73D}" srcId="{266F1252-3DC5-481C-BF37-5F6D5C7E6FBD}" destId="{936296AE-C17C-4B9E-848E-1B1DCA15B8FB}" srcOrd="2" destOrd="0" parTransId="{024BB85E-BC6A-4EC8-BE7A-8E18A8A0ED1D}" sibTransId="{ABE62C7E-101C-4C90-845D-2692AEA8564A}"/>
    <dgm:cxn modelId="{A4D871C8-C566-4204-8CED-948B9A9B49FF}" srcId="{064A03DC-92F8-4E94-9925-8E2760BE46F9}" destId="{82998CC7-EF0C-477A-9F8E-579C5B20B7FF}" srcOrd="2" destOrd="0" parTransId="{C86E81CA-E100-4DAD-9A97-986C4AF585D7}" sibTransId="{2071BDCA-A964-417E-892D-AC1CB6C858D1}"/>
    <dgm:cxn modelId="{21EC540A-7384-4D0D-A74D-E5925734B3B8}" srcId="{82998CC7-EF0C-477A-9F8E-579C5B20B7FF}" destId="{2453D64D-102E-4015-8429-9F5C381C92B8}" srcOrd="0" destOrd="0" parTransId="{F4032F92-3FFD-4019-AD08-D2827E0D660F}" sibTransId="{0BAB614E-43B2-4A69-949C-D89A0061CE23}"/>
    <dgm:cxn modelId="{F463568A-6F8D-4DC9-A27F-E792F897CBD7}" srcId="{82998CC7-EF0C-477A-9F8E-579C5B20B7FF}" destId="{AEAFAA36-F077-40BF-BAB4-12B2C4AC2C5B}" srcOrd="1" destOrd="0" parTransId="{0200B418-B0EF-4D5F-93E0-7CC260B94424}" sibTransId="{B8CDFFBA-CDF3-4E10-B2CB-97B0BCEC8FE2}"/>
    <dgm:cxn modelId="{487F462C-BC00-45E9-A719-AAD5112C1363}" type="presOf" srcId="{064A03DC-92F8-4E94-9925-8E2760BE46F9}" destId="{90BB930F-BE0B-4579-A215-8EEC6A7154A3}" srcOrd="0" destOrd="0" presId="urn:microsoft.com/office/officeart/2005/8/layout/vList6"/>
    <dgm:cxn modelId="{04D2E3BD-302F-42B8-8145-73E0CFD56C4F}" type="presParOf" srcId="{90BB930F-BE0B-4579-A215-8EEC6A7154A3}" destId="{EFACFF7C-E40E-44F1-82B2-AF91C96D905E}" srcOrd="0" destOrd="0" presId="urn:microsoft.com/office/officeart/2005/8/layout/vList6"/>
    <dgm:cxn modelId="{404E00A3-1B1B-423F-9C8D-DB6E5D075951}" type="presParOf" srcId="{EFACFF7C-E40E-44F1-82B2-AF91C96D905E}" destId="{1545FB02-CCC4-48E2-AE51-68703572C58F}" srcOrd="0" destOrd="0" presId="urn:microsoft.com/office/officeart/2005/8/layout/vList6"/>
    <dgm:cxn modelId="{30DFA34F-E08A-43EE-BDD6-B4343F929A6F}" type="presOf" srcId="{C8CCAEE0-AE42-493D-9ECB-0EB1E4A31B41}" destId="{1545FB02-CCC4-48E2-AE51-68703572C58F}" srcOrd="0" destOrd="0" presId="urn:microsoft.com/office/officeart/2005/8/layout/vList6"/>
    <dgm:cxn modelId="{62C110D8-DDCD-435C-A90F-55E9282C2682}" type="presParOf" srcId="{EFACFF7C-E40E-44F1-82B2-AF91C96D905E}" destId="{5B0A5B0F-57AA-423D-9A20-6EB7108D67E1}" srcOrd="1" destOrd="0" presId="urn:microsoft.com/office/officeart/2005/8/layout/vList6"/>
    <dgm:cxn modelId="{AED49C13-114F-4CC3-839C-4E4103EC351E}" type="presOf" srcId="{E36FAA0C-41BA-40B3-8C3A-9CDC31DB5479}" destId="{5B0A5B0F-57AA-423D-9A20-6EB7108D67E1}" srcOrd="0" destOrd="0" presId="urn:microsoft.com/office/officeart/2005/8/layout/vList6"/>
    <dgm:cxn modelId="{8503427D-FAAF-4A8F-B61A-DA3E8B94F048}" type="presOf" srcId="{07AE021E-2B55-49BB-A817-7A7D3CF063B1}" destId="{5B0A5B0F-57AA-423D-9A20-6EB7108D67E1}" srcOrd="0" destOrd="1" presId="urn:microsoft.com/office/officeart/2005/8/layout/vList6"/>
    <dgm:cxn modelId="{2377B260-8F67-40AC-B847-CF6429E9B041}" type="presOf" srcId="{AE189AC5-EB02-435A-A3D3-27B7CBB94E7C}" destId="{5B0A5B0F-57AA-423D-9A20-6EB7108D67E1}" srcOrd="0" destOrd="2" presId="urn:microsoft.com/office/officeart/2005/8/layout/vList6"/>
    <dgm:cxn modelId="{9CB1A8E9-EF64-4128-A9F5-E5016E7E8796}" type="presOf" srcId="{B4625339-9665-4F08-8F95-2A1357977115}" destId="{5B0A5B0F-57AA-423D-9A20-6EB7108D67E1}" srcOrd="0" destOrd="3" presId="urn:microsoft.com/office/officeart/2005/8/layout/vList6"/>
    <dgm:cxn modelId="{1E32CA46-09E8-472D-AFF6-8E39961679A2}" type="presOf" srcId="{3927A956-3864-45F5-A3EE-131F913789DC}" destId="{5B0A5B0F-57AA-423D-9A20-6EB7108D67E1}" srcOrd="0" destOrd="4" presId="urn:microsoft.com/office/officeart/2005/8/layout/vList6"/>
    <dgm:cxn modelId="{4CDC23BB-1F20-424A-9CD7-817E627C0927}" type="presParOf" srcId="{90BB930F-BE0B-4579-A215-8EEC6A7154A3}" destId="{931F0D70-4378-411A-83D1-6B1E15138DD0}" srcOrd="1" destOrd="0" presId="urn:microsoft.com/office/officeart/2005/8/layout/vList6"/>
    <dgm:cxn modelId="{763F40DA-CBB9-442A-B30C-BE9F968CCAEA}" type="presParOf" srcId="{90BB930F-BE0B-4579-A215-8EEC6A7154A3}" destId="{F2D41361-8643-4474-A146-CA00CA9AD3D5}" srcOrd="2" destOrd="0" presId="urn:microsoft.com/office/officeart/2005/8/layout/vList6"/>
    <dgm:cxn modelId="{04F4AE46-7314-4A99-9F8C-BB20EC523342}" type="presParOf" srcId="{F2D41361-8643-4474-A146-CA00CA9AD3D5}" destId="{80466E88-204B-41C8-BDD6-E236365566A8}" srcOrd="0" destOrd="0" presId="urn:microsoft.com/office/officeart/2005/8/layout/vList6"/>
    <dgm:cxn modelId="{8D4A036B-16E6-4D57-982B-ABC00BBD567D}" type="presOf" srcId="{266F1252-3DC5-481C-BF37-5F6D5C7E6FBD}" destId="{80466E88-204B-41C8-BDD6-E236365566A8}" srcOrd="0" destOrd="0" presId="urn:microsoft.com/office/officeart/2005/8/layout/vList6"/>
    <dgm:cxn modelId="{739D68E6-DDEF-47F3-A2C0-C12B0D71FD03}" type="presParOf" srcId="{F2D41361-8643-4474-A146-CA00CA9AD3D5}" destId="{3A48A941-6564-4574-B066-0F4EA299BDC3}" srcOrd="1" destOrd="0" presId="urn:microsoft.com/office/officeart/2005/8/layout/vList6"/>
    <dgm:cxn modelId="{F45B8506-5154-4C4A-8CD3-F0B29CAB5F9F}" type="presOf" srcId="{A39DE664-F540-4788-8700-81ABD1369D52}" destId="{3A48A941-6564-4574-B066-0F4EA299BDC3}" srcOrd="0" destOrd="0" presId="urn:microsoft.com/office/officeart/2005/8/layout/vList6"/>
    <dgm:cxn modelId="{3D5D4CB3-7701-4503-B872-87FCDFE7DAF3}" type="presOf" srcId="{775ECEA1-B922-449F-BE2F-18384BCA8082}" destId="{3A48A941-6564-4574-B066-0F4EA299BDC3}" srcOrd="0" destOrd="1" presId="urn:microsoft.com/office/officeart/2005/8/layout/vList6"/>
    <dgm:cxn modelId="{5605B183-CF51-42CC-9D16-B198628E1C49}" type="presOf" srcId="{936296AE-C17C-4B9E-848E-1B1DCA15B8FB}" destId="{3A48A941-6564-4574-B066-0F4EA299BDC3}" srcOrd="0" destOrd="2" presId="urn:microsoft.com/office/officeart/2005/8/layout/vList6"/>
    <dgm:cxn modelId="{6DB4D404-75BE-4B4E-B858-5805E7AD421A}" type="presParOf" srcId="{90BB930F-BE0B-4579-A215-8EEC6A7154A3}" destId="{9F36329A-C36C-4BBB-99B8-5247F658EAD6}" srcOrd="3" destOrd="0" presId="urn:microsoft.com/office/officeart/2005/8/layout/vList6"/>
    <dgm:cxn modelId="{C5956B6D-1A0E-4582-A226-DFED35F4B13F}" type="presParOf" srcId="{90BB930F-BE0B-4579-A215-8EEC6A7154A3}" destId="{046FE4C4-2642-4819-91C5-6AFD9BED110F}" srcOrd="4" destOrd="0" presId="urn:microsoft.com/office/officeart/2005/8/layout/vList6"/>
    <dgm:cxn modelId="{FB1876CA-DA57-47D9-A3AF-2D01D988A964}" type="presParOf" srcId="{046FE4C4-2642-4819-91C5-6AFD9BED110F}" destId="{7EEDF5A0-4A88-45B0-A1EE-1575E92DAA46}" srcOrd="0" destOrd="0" presId="urn:microsoft.com/office/officeart/2005/8/layout/vList6"/>
    <dgm:cxn modelId="{263C92F1-8623-4E59-A449-BA550139FFDB}" type="presOf" srcId="{82998CC7-EF0C-477A-9F8E-579C5B20B7FF}" destId="{7EEDF5A0-4A88-45B0-A1EE-1575E92DAA46}" srcOrd="0" destOrd="0" presId="urn:microsoft.com/office/officeart/2005/8/layout/vList6"/>
    <dgm:cxn modelId="{4AAC9F97-62C9-4040-A129-3E52E86E534F}" type="presParOf" srcId="{046FE4C4-2642-4819-91C5-6AFD9BED110F}" destId="{9B41195E-1FD2-4206-9DA0-2432FD69DA3F}" srcOrd="1" destOrd="0" presId="urn:microsoft.com/office/officeart/2005/8/layout/vList6"/>
    <dgm:cxn modelId="{95338081-0A7E-460C-BAF3-1F97CE2C7CDE}" type="presOf" srcId="{2453D64D-102E-4015-8429-9F5C381C92B8}" destId="{9B41195E-1FD2-4206-9DA0-2432FD69DA3F}" srcOrd="0" destOrd="0" presId="urn:microsoft.com/office/officeart/2005/8/layout/vList6"/>
    <dgm:cxn modelId="{16557060-6B0A-404E-8E43-061DEE8293BB}" type="presOf" srcId="{AEAFAA36-F077-40BF-BAB4-12B2C4AC2C5B}" destId="{9B41195E-1FD2-4206-9DA0-2432FD69DA3F}" srcOrd="0" destOrd="1" presId="urn:microsoft.com/office/officeart/2005/8/layout/vList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64A03DC-92F8-4E94-9925-8E2760BE46F9}" type="doc">
      <dgm:prSet loTypeId="urn:microsoft.com/office/officeart/2005/8/layout/vList6" loCatId="list" qsTypeId="urn:microsoft.com/office/officeart/2005/8/quickstyle/simple5#3" qsCatId="simple" csTypeId="urn:microsoft.com/office/officeart/2005/8/colors/accent1_2#3" csCatId="accent1" phldr="1"/>
      <dgm:spPr/>
      <dgm:t>
        <a:bodyPr/>
        <a:lstStyle/>
        <a:p>
          <a:endParaRPr lang="zh-CN" altLang="en-US"/>
        </a:p>
      </dgm:t>
    </dgm:pt>
    <dgm:pt modelId="{AC5D2C6C-9A19-4ACD-884F-7B4B28A19B6D}" type="parTrans" cxnId="{455363C4-4054-4FA5-B648-89D8E8A6A9AB}">
      <dgm:prSet/>
      <dgm:spPr/>
      <dgm:t>
        <a:bodyPr/>
        <a:lstStyle/>
        <a:p>
          <a:endParaRPr lang="zh-CN" altLang="en-US"/>
        </a:p>
      </dgm:t>
    </dgm:pt>
    <dgm:pt modelId="{266F1252-3DC5-481C-BF37-5F6D5C7E6FBD}">
      <dgm:prSet custT="1"/>
      <dgm:spPr/>
      <dgm:t>
        <a:bodyPr vert="horz" wrap="square"/>
        <a:lstStyle/>
        <a:p>
          <a:pPr>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4</a:t>
          </a:r>
          <a:r>
            <a:rPr lang="zh-CN" altLang="en-US" sz="2400" b="1">
              <a:latin typeface="微软雅黑" panose="020b0503020204020204" pitchFamily="34" charset="-122"/>
              <a:ea typeface="微软雅黑" panose="020b0503020204020204" pitchFamily="34" charset="-122"/>
            </a:rPr>
            <a:t>、常见的附条件、附期限条款</a:t>
          </a:r>
        </a:p>
      </dgm:t>
    </dgm:pt>
    <dgm:pt modelId="{E77FA8F4-9E98-474E-93D0-88D33EF67EAE}" type="parTrans" cxnId="{9D46D30F-160C-4128-A1B5-28500C42E52C}">
      <dgm:prSet/>
      <dgm:spPr/>
      <dgm:t>
        <a:bodyPr/>
        <a:lstStyle/>
        <a:p>
          <a:endParaRPr lang="zh-CN" altLang="en-US"/>
        </a:p>
      </dgm:t>
    </dgm:pt>
    <dgm:pt modelId="{45362B4F-8370-4E60-819D-D5739C068919}">
      <dgm:prSet custT="1"/>
      <dgm:spPr/>
      <dgm:t>
        <a:bodyPr vert="horz" wrap="square" anchor="ctr"/>
        <a:lstStyle/>
        <a:p>
          <a:pPr eaLnBrk="1" fontAlgn="auto" latinLnBrk="0" hangingPunct="1">
            <a:lnSpc>
              <a:spcPct val="125000"/>
            </a:lnSpc>
            <a:spcBef>
              <a:spcPct val="0"/>
            </a:spcBef>
            <a:spcAft>
              <a:spcPct val="0"/>
            </a:spcAft>
          </a:pPr>
          <a:r>
            <a:rPr lang="zh-CN" sz="2000" b="1">
              <a:latin typeface="微软雅黑" panose="020b0503020204020204" pitchFamily="34" charset="-122"/>
              <a:ea typeface="微软雅黑" panose="020b0503020204020204" pitchFamily="34" charset="-122"/>
            </a:rPr>
            <a:t>“乙方在收到甲方广告样稿及审批材料后，十日内不能完成审批或登记的，合同自动解除。”</a:t>
          </a:r>
          <a:r>
            <a:rPr lang="en-US" altLang="zh-CN" sz="2000" b="1">
              <a:latin typeface="微软雅黑" panose="020b0503020204020204" pitchFamily="34" charset="-122"/>
              <a:ea typeface="微软雅黑" panose="020b0503020204020204" pitchFamily="34" charset="-122"/>
            </a:rPr>
            <a:t>——</a:t>
          </a:r>
          <a:r>
            <a:rPr lang="zh-CN" sz="2000" b="1">
              <a:latin typeface="微软雅黑" panose="020b0503020204020204" pitchFamily="34" charset="-122"/>
              <a:ea typeface="微软雅黑" panose="020b0503020204020204" pitchFamily="34" charset="-122"/>
            </a:rPr>
            <a:t>附解除条件的条款</a:t>
          </a:r>
          <a:r>
            <a:rPr lang="zh-CN" altLang="en-US" sz="2000" b="1">
              <a:latin typeface="微软雅黑" panose="020b0503020204020204" pitchFamily="34" charset="-122"/>
              <a:ea typeface="微软雅黑" panose="020b0503020204020204" pitchFamily="34" charset="-122"/>
            </a:rPr>
            <a:t>，一定程度上保护了客户的利益，增加了我方风险。</a:t>
          </a:r>
        </a:p>
      </dgm:t>
    </dgm:pt>
    <dgm:pt modelId="{1FDE1134-2E67-4587-931F-44F51FA48B48}" type="sibTrans" cxnId="{9D46D30F-160C-4128-A1B5-28500C42E52C}">
      <dgm:prSet/>
      <dgm:spPr/>
      <dgm:t>
        <a:bodyPr/>
        <a:lstStyle/>
        <a:p>
          <a:endParaRPr lang="zh-CN" altLang="en-US"/>
        </a:p>
      </dgm:t>
    </dgm:pt>
    <dgm:pt modelId="{9A2270C4-A4AC-4318-9752-C05643D6E6F9}" type="parTrans" cxnId="{34A33F6E-C8B4-4845-8E40-8AA0D8B26A69}">
      <dgm:prSet/>
      <dgm:spPr/>
      <dgm:t>
        <a:bodyPr/>
        <a:lstStyle/>
        <a:p/>
      </dgm:t>
    </dgm:pt>
    <dgm:pt modelId="{61E897E8-9BE2-436A-A423-A067BD8991D1}">
      <dgm:prSet custT="1"/>
      <dgm:spPr/>
      <dgm:t>
        <a:bodyPr vert="horz" wrap="square"/>
        <a:lstStyle/>
        <a:p>
          <a:pPr eaLnBrk="1" fontAlgn="auto" latinLnBrk="0" hangingPunct="1">
            <a:lnSpc>
              <a:spcPct val="125000"/>
            </a:lnSpc>
            <a:spcBef>
              <a:spcPct val="0"/>
            </a:spcBef>
            <a:spcAft>
              <a:spcPct val="0"/>
            </a:spcAft>
          </a:pPr>
          <a:r>
            <a:rPr lang="zh-CN" sz="2000" b="1">
              <a:latin typeface="微软雅黑" panose="020b0503020204020204" pitchFamily="34" charset="-122"/>
              <a:ea typeface="微软雅黑" panose="020b0503020204020204" pitchFamily="34" charset="-122"/>
            </a:rPr>
            <a:t>“合同自</a:t>
          </a:r>
          <a:r>
            <a:rPr lang="en-US" sz="2000" b="1">
              <a:latin typeface="微软雅黑" panose="020b0503020204020204" pitchFamily="34" charset="-122"/>
              <a:ea typeface="微软雅黑" panose="020b0503020204020204" pitchFamily="34" charset="-122"/>
            </a:rPr>
            <a:t>xx</a:t>
          </a:r>
          <a:r>
            <a:rPr lang="zh-CN" sz="2000" b="1">
              <a:latin typeface="微软雅黑" panose="020b0503020204020204" pitchFamily="34" charset="-122"/>
              <a:ea typeface="微软雅黑" panose="020b0503020204020204" pitchFamily="34" charset="-122"/>
            </a:rPr>
            <a:t>机场</a:t>
          </a:r>
          <a:r>
            <a:rPr lang="en-US" sz="2000" b="1">
              <a:latin typeface="微软雅黑" panose="020b0503020204020204" pitchFamily="34" charset="-122"/>
              <a:ea typeface="微软雅黑" panose="020b0503020204020204" pitchFamily="34" charset="-122"/>
            </a:rPr>
            <a:t>xx</a:t>
          </a:r>
          <a:r>
            <a:rPr lang="zh-CN" sz="2000" b="1">
              <a:latin typeface="微软雅黑" panose="020b0503020204020204" pitchFamily="34" charset="-122"/>
              <a:ea typeface="微软雅黑" panose="020b0503020204020204" pitchFamily="34" charset="-122"/>
            </a:rPr>
            <a:t>航站楼开通运行之日起生效。”</a:t>
          </a:r>
          <a:r>
            <a:rPr lang="en-US" altLang="zh-CN" sz="2000" b="1">
              <a:latin typeface="微软雅黑" panose="020b0503020204020204" pitchFamily="34" charset="-122"/>
              <a:ea typeface="微软雅黑" panose="020b0503020204020204" pitchFamily="34" charset="-122"/>
            </a:rPr>
            <a:t>——</a:t>
          </a:r>
          <a:r>
            <a:rPr lang="zh-CN" sz="2000" b="1">
              <a:latin typeface="微软雅黑" panose="020b0503020204020204" pitchFamily="34" charset="-122"/>
              <a:ea typeface="微软雅黑" panose="020b0503020204020204" pitchFamily="34" charset="-122"/>
            </a:rPr>
            <a:t>附生效期限的条款</a:t>
          </a:r>
          <a:r>
            <a:rPr lang="zh-CN" altLang="en-US" sz="2000" b="1">
              <a:latin typeface="微软雅黑" panose="020b0503020204020204" pitchFamily="34" charset="-122"/>
              <a:ea typeface="微软雅黑" panose="020b0503020204020204" pitchFamily="34" charset="-122"/>
            </a:rPr>
            <a:t>。</a:t>
          </a:r>
        </a:p>
      </dgm:t>
    </dgm:pt>
    <dgm:pt modelId="{030BFBB5-0FEB-49E7-912F-59355218F1F7}" type="sibTrans" cxnId="{34A33F6E-C8B4-4845-8E40-8AA0D8B26A69}">
      <dgm:prSet/>
      <dgm:spPr/>
      <dgm:t>
        <a:bodyPr/>
        <a:lstStyle/>
        <a:p/>
      </dgm:t>
    </dgm:pt>
    <dgm:pt modelId="{B3D5E0D7-1857-4C9D-B10E-496344CF1ECD}" type="sibTrans" cxnId="{455363C4-4054-4FA5-B648-89D8E8A6A9AB}">
      <dgm:prSet/>
      <dgm:spPr/>
      <dgm:t>
        <a:bodyPr/>
        <a:lstStyle/>
        <a:p>
          <a:endParaRPr lang="zh-CN" altLang="en-US"/>
        </a:p>
      </dgm:t>
    </dgm:pt>
    <dgm:pt modelId="{C86E81CA-E100-4DAD-9A97-986C4AF585D7}" type="parTrans" cxnId="{75503754-83BC-4730-94AF-250B9BA34247}">
      <dgm:prSet/>
      <dgm:spPr/>
      <dgm:t>
        <a:bodyPr/>
        <a:lstStyle/>
        <a:p>
          <a:endParaRPr lang="zh-CN" altLang="en-US"/>
        </a:p>
      </dgm:t>
    </dgm:pt>
    <dgm:pt modelId="{82998CC7-EF0C-477A-9F8E-579C5B20B7FF}">
      <dgm:prSet custT="1"/>
      <dgm:spPr/>
      <dgm:t>
        <a:bodyPr vert="horz" wrap="square"/>
        <a:lstStyle/>
        <a:p>
          <a:pPr>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5</a:t>
          </a:r>
          <a:r>
            <a:rPr lang="zh-CN" altLang="en-US" sz="2400" b="1">
              <a:latin typeface="微软雅黑" panose="020b0503020204020204" pitchFamily="34" charset="-122"/>
              <a:ea typeface="微软雅黑" panose="020b0503020204020204" pitchFamily="34" charset="-122"/>
            </a:rPr>
            <a:t>、附条件、附期限条款</a:t>
          </a:r>
          <a:endParaRPr lang="en-US" altLang="zh-CN" sz="2400" b="1">
            <a:latin typeface="微软雅黑" panose="020b0503020204020204" pitchFamily="34" charset="-122"/>
            <a:ea typeface="微软雅黑" panose="020b0503020204020204" pitchFamily="34" charset="-122"/>
          </a:endParaRPr>
        </a:p>
        <a:p>
          <a:pPr>
            <a:lnSpc>
              <a:spcPct val="100000"/>
            </a:lnSpc>
            <a:spcBef>
              <a:spcPct val="0"/>
            </a:spcBef>
            <a:spcAft>
              <a:spcPct val="0"/>
            </a:spcAft>
          </a:pPr>
          <a:r>
            <a:rPr lang="zh-CN" altLang="en-US" sz="2400" b="1">
              <a:latin typeface="微软雅黑" panose="020b0503020204020204" pitchFamily="34" charset="-122"/>
              <a:ea typeface="微软雅黑" panose="020b0503020204020204" pitchFamily="34" charset="-122"/>
            </a:rPr>
            <a:t>之风险</a:t>
          </a:r>
        </a:p>
      </dgm:t>
    </dgm:pt>
    <dgm:pt modelId="{F4032F92-3FFD-4019-AD08-D2827E0D660F}" type="parTrans" cxnId="{A5EF25D4-7594-489E-9966-E4689A125430}">
      <dgm:prSet/>
      <dgm:spPr/>
      <dgm:t>
        <a:bodyPr/>
        <a:lstStyle/>
        <a:p>
          <a:endParaRPr lang="zh-CN" altLang="en-US"/>
        </a:p>
      </dgm:t>
    </dgm:pt>
    <dgm:pt modelId="{2453D64D-102E-4015-8429-9F5C381C92B8}">
      <dgm:prSet phldr="0" custT="1"/>
      <dgm:spPr/>
      <dgm:t>
        <a:bodyPr vert="horz" wrap="square" anchor="ctr"/>
        <a:lstStyle/>
        <a:p>
          <a:pPr>
            <a:lnSpc>
              <a:spcPct val="70000"/>
            </a:lnSpc>
            <a:spcBef>
              <a:spcPct val="0"/>
            </a:spcBef>
            <a:spcAft>
              <a:spcPct val="0"/>
            </a:spcAft>
          </a:pPr>
          <a:endParaRPr lang="zh-CN" altLang="en-US" sz="2000" b="1">
            <a:latin typeface="微软雅黑" panose="020b0503020204020204" pitchFamily="34" charset="-122"/>
            <a:ea typeface="微软雅黑" panose="020b0503020204020204" pitchFamily="34" charset="-122"/>
          </a:endParaRPr>
        </a:p>
      </dgm:t>
    </dgm:pt>
    <dgm:pt modelId="{0BAB614E-43B2-4A69-949C-D89A0061CE23}" type="sibTrans" cxnId="{A5EF25D4-7594-489E-9966-E4689A125430}">
      <dgm:prSet/>
      <dgm:spPr/>
      <dgm:t>
        <a:bodyPr/>
        <a:lstStyle/>
        <a:p>
          <a:endParaRPr lang="zh-CN" altLang="en-US"/>
        </a:p>
      </dgm:t>
    </dgm:pt>
    <dgm:pt modelId="{71319E97-1D7C-459F-B4F9-7B1B51CB649F}" type="parTrans" cxnId="{C9A23C9D-5092-4137-A43A-7FC55236FE86}">
      <dgm:prSet/>
      <dgm:spPr/>
      <dgm:t>
        <a:bodyPr/>
        <a:lstStyle/>
        <a:p/>
      </dgm:t>
    </dgm:pt>
    <dgm:pt modelId="{9494D609-B3C2-4192-AF6D-71036774E8EB}">
      <dgm:prSet custT="1"/>
      <dgm:spPr/>
      <dgm:t>
        <a:bodyPr vert="horz" wrap="square"/>
        <a:lstStyle/>
        <a:p>
          <a:pPr eaLnBrk="1" fontAlgn="auto" latinLnBrk="0" hangingPunct="1">
            <a:lnSpc>
              <a:spcPct val="150000"/>
            </a:lnSpc>
            <a:spcBef>
              <a:spcPct val="0"/>
            </a:spcBef>
            <a:spcAft>
              <a:spcPct val="0"/>
            </a:spcAft>
          </a:pPr>
          <a:r>
            <a:rPr lang="zh-CN" altLang="en-US" sz="2000" b="1">
              <a:latin typeface="微软雅黑" panose="020b0503020204020204" pitchFamily="34" charset="-122"/>
              <a:ea typeface="微软雅黑" panose="020b0503020204020204" pitchFamily="34" charset="-122"/>
            </a:rPr>
            <a:t>法律规定对所附条件未成就即未生效合同，一方最多只是返还财产，并不承担赔偿损失责任。如约定符合某条件合同才生效，条件没有实现，最后我方除需返还客户的发布费外，已投入的人力、物力也得不到赔偿。</a:t>
          </a:r>
          <a:endParaRPr lang="zh-CN" altLang="en-US" sz="1800" b="1">
            <a:latin typeface="微软雅黑" panose="020b0503020204020204" pitchFamily="34" charset="-122"/>
            <a:ea typeface="微软雅黑" panose="020b0503020204020204" pitchFamily="34" charset="-122"/>
          </a:endParaRPr>
        </a:p>
      </dgm:t>
    </dgm:pt>
    <dgm:pt modelId="{6229E69B-5C22-4A54-9EBC-4982A0ACC3DB}" type="sibTrans" cxnId="{C9A23C9D-5092-4137-A43A-7FC55236FE86}">
      <dgm:prSet/>
      <dgm:spPr/>
      <dgm:t>
        <a:bodyPr/>
        <a:lstStyle/>
        <a:p/>
      </dgm:t>
    </dgm:pt>
    <dgm:pt modelId="{380F0E6B-BBB7-43EA-81BD-5FDEE5807B40}" type="parTrans" cxnId="{BF8F6A96-190A-4AFF-A8DD-E5A8E1B1CC4F}">
      <dgm:prSet/>
      <dgm:spPr/>
      <dgm:t>
        <a:bodyPr/>
        <a:lstStyle/>
        <a:p/>
      </dgm:t>
    </dgm:pt>
    <dgm:pt modelId="{F707AE24-ABE2-4452-85E4-549878BEDCAD}">
      <dgm:prSet phldr="0" custT="1"/>
      <dgm:spPr/>
      <dgm:t>
        <a:bodyPr vert="horz" wrap="square"/>
        <a:lstStyle/>
        <a:p>
          <a:pPr>
            <a:lnSpc>
              <a:spcPct val="100000"/>
            </a:lnSpc>
            <a:spcBef>
              <a:spcPct val="0"/>
            </a:spcBef>
            <a:spcAft>
              <a:spcPct val="15000"/>
            </a:spcAft>
          </a:pPr>
          <a:endParaRPr lang="zh-CN" altLang="en-US" sz="1800" b="1">
            <a:latin typeface="微软雅黑" panose="020b0503020204020204" pitchFamily="34" charset="-122"/>
            <a:ea typeface="微软雅黑" panose="020b0503020204020204" pitchFamily="34" charset="-122"/>
          </a:endParaRPr>
        </a:p>
      </dgm:t>
    </dgm:pt>
    <dgm:pt modelId="{2139BBEE-C3B4-4C58-AD21-C10A14AAB346}" type="sibTrans" cxnId="{BF8F6A96-190A-4AFF-A8DD-E5A8E1B1CC4F}">
      <dgm:prSet/>
      <dgm:spPr/>
      <dgm:t>
        <a:bodyPr/>
        <a:lstStyle/>
        <a:p/>
      </dgm:t>
    </dgm:pt>
    <dgm:pt modelId="{2071BDCA-A964-417E-892D-AC1CB6C858D1}" type="sibTrans" cxnId="{75503754-83BC-4730-94AF-250B9BA34247}">
      <dgm:prSet/>
      <dgm:spPr/>
      <dgm:t>
        <a:bodyPr/>
        <a:lstStyle/>
        <a:p>
          <a:endParaRPr lang="zh-CN" altLang="en-US"/>
        </a:p>
      </dgm:t>
    </dgm:pt>
    <dgm:pt modelId="{90BB930F-BE0B-4579-A215-8EEC6A7154A3}" type="pres">
      <dgm:prSet presAssocID="{064A03DC-92F8-4E94-9925-8E2760BE46F9}" presName="Name0">
        <dgm:presLayoutVars>
          <dgm:dir/>
          <dgm:animLvl val="lvl"/>
          <dgm:resizeHandles/>
        </dgm:presLayoutVars>
      </dgm:prSet>
      <dgm:spPr/>
      <dgm:t>
        <a:bodyPr/>
        <a:lstStyle/>
        <a:p/>
      </dgm:t>
    </dgm:pt>
    <dgm:pt modelId="{F2D41361-8643-4474-A146-CA00CA9AD3D5}" type="pres">
      <dgm:prSet presAssocID="{266F1252-3DC5-481C-BF37-5F6D5C7E6FBD}" presName="linNode"/>
      <dgm:spPr/>
      <dgm:t>
        <a:bodyPr/>
        <a:lstStyle/>
        <a:p/>
      </dgm:t>
    </dgm:pt>
    <dgm:pt modelId="{80466E88-204B-41C8-BDD6-E236365566A8}" type="pres">
      <dgm:prSet presAssocID="{266F1252-3DC5-481C-BF37-5F6D5C7E6FBD}" presName="parentShp" presStyleLbl="node1" presStyleCnt="2" custScaleX="53991" custScaleY="82051" custLinFactNeighborX="1" custLinFactNeighborY="-2588">
        <dgm:presLayoutVars>
          <dgm:bulletEnabled val="1"/>
        </dgm:presLayoutVars>
      </dgm:prSet>
      <dgm:spPr/>
      <dgm:t>
        <a:bodyPr/>
        <a:lstStyle/>
        <a:p/>
      </dgm:t>
    </dgm:pt>
    <dgm:pt modelId="{3A48A941-6564-4574-B066-0F4EA299BDC3}" type="pres">
      <dgm:prSet presAssocID="{266F1252-3DC5-481C-BF37-5F6D5C7E6FBD}" presName="childShp" presStyleLbl="bgAccFollowNode1" presStyleCnt="2" custScaleX="128033" custScaleY="123926" custLinFactNeighborX="2788" custLinFactNeighborY="-1828">
        <dgm:presLayoutVars>
          <dgm:bulletEnabled val="1"/>
        </dgm:presLayoutVars>
      </dgm:prSet>
      <dgm:spPr/>
      <dgm:t>
        <a:bodyPr/>
        <a:lstStyle/>
        <a:p/>
      </dgm:t>
    </dgm:pt>
    <dgm:pt modelId="{9F36329A-C36C-4BBB-99B8-5247F658EAD6}" type="pres">
      <dgm:prSet presAssocID="{B3D5E0D7-1857-4C9D-B10E-496344CF1ECD}" presName="spacing"/>
      <dgm:spPr/>
      <dgm:t>
        <a:bodyPr/>
        <a:lstStyle/>
        <a:p/>
      </dgm:t>
    </dgm:pt>
    <dgm:pt modelId="{046FE4C4-2642-4819-91C5-6AFD9BED110F}" type="pres">
      <dgm:prSet presAssocID="{82998CC7-EF0C-477A-9F8E-579C5B20B7FF}" presName="linNode"/>
      <dgm:spPr/>
      <dgm:t>
        <a:bodyPr/>
        <a:lstStyle/>
        <a:p/>
      </dgm:t>
    </dgm:pt>
    <dgm:pt modelId="{7EEDF5A0-4A88-45B0-A1EE-1575E92DAA46}" type="pres">
      <dgm:prSet presAssocID="{82998CC7-EF0C-477A-9F8E-579C5B20B7FF}" presName="parentShp" presStyleLbl="node1" presStyleIdx="1" presStyleCnt="2" custScaleX="55328" custScaleY="73328" custLinFactNeighborX="-1400" custLinFactNeighborY="-2338">
        <dgm:presLayoutVars>
          <dgm:bulletEnabled val="1"/>
        </dgm:presLayoutVars>
      </dgm:prSet>
      <dgm:spPr/>
      <dgm:t>
        <a:bodyPr/>
        <a:lstStyle/>
        <a:p/>
      </dgm:t>
    </dgm:pt>
    <dgm:pt modelId="{9B41195E-1FD2-4206-9DA0-2432FD69DA3F}" type="pres">
      <dgm:prSet presAssocID="{82998CC7-EF0C-477A-9F8E-579C5B20B7FF}" presName="childShp" presStyleLbl="bgAccFollowNode1" presStyleIdx="1" presStyleCnt="2" custScaleX="125211" custScaleY="94998" custLinFactNeighborX="-2033" custLinFactNeighborY="-2302">
        <dgm:presLayoutVars>
          <dgm:bulletEnabled val="1"/>
        </dgm:presLayoutVars>
      </dgm:prSet>
      <dgm:spPr/>
      <dgm:t>
        <a:bodyPr/>
        <a:lstStyle/>
        <a:p/>
      </dgm:t>
    </dgm:pt>
  </dgm:ptLst>
  <dgm:cxnLst>
    <dgm:cxn modelId="{455363C4-4054-4FA5-B648-89D8E8A6A9AB}" srcId="{064A03DC-92F8-4E94-9925-8E2760BE46F9}" destId="{266F1252-3DC5-481C-BF37-5F6D5C7E6FBD}" srcOrd="0" destOrd="0" parTransId="{AC5D2C6C-9A19-4ACD-884F-7B4B28A19B6D}" sibTransId="{B3D5E0D7-1857-4C9D-B10E-496344CF1ECD}"/>
    <dgm:cxn modelId="{9D46D30F-160C-4128-A1B5-28500C42E52C}" srcId="{266F1252-3DC5-481C-BF37-5F6D5C7E6FBD}" destId="{45362B4F-8370-4E60-819D-D5739C068919}" srcOrd="0" destOrd="0" parTransId="{E77FA8F4-9E98-474E-93D0-88D33EF67EAE}" sibTransId="{1FDE1134-2E67-4587-931F-44F51FA48B48}"/>
    <dgm:cxn modelId="{34A33F6E-C8B4-4845-8E40-8AA0D8B26A69}" srcId="{266F1252-3DC5-481C-BF37-5F6D5C7E6FBD}" destId="{61E897E8-9BE2-436A-A423-A067BD8991D1}" srcOrd="1" destOrd="0" parTransId="{9A2270C4-A4AC-4318-9752-C05643D6E6F9}" sibTransId="{030BFBB5-0FEB-49E7-912F-59355218F1F7}"/>
    <dgm:cxn modelId="{75503754-83BC-4730-94AF-250B9BA34247}" srcId="{064A03DC-92F8-4E94-9925-8E2760BE46F9}" destId="{82998CC7-EF0C-477A-9F8E-579C5B20B7FF}" srcOrd="1" destOrd="0" parTransId="{C86E81CA-E100-4DAD-9A97-986C4AF585D7}" sibTransId="{2071BDCA-A964-417E-892D-AC1CB6C858D1}"/>
    <dgm:cxn modelId="{A5EF25D4-7594-489E-9966-E4689A125430}" srcId="{82998CC7-EF0C-477A-9F8E-579C5B20B7FF}" destId="{2453D64D-102E-4015-8429-9F5C381C92B8}" srcOrd="0" destOrd="0" parTransId="{F4032F92-3FFD-4019-AD08-D2827E0D660F}" sibTransId="{0BAB614E-43B2-4A69-949C-D89A0061CE23}"/>
    <dgm:cxn modelId="{C9A23C9D-5092-4137-A43A-7FC55236FE86}" srcId="{82998CC7-EF0C-477A-9F8E-579C5B20B7FF}" destId="{9494D609-B3C2-4192-AF6D-71036774E8EB}" srcOrd="1" destOrd="0" parTransId="{71319E97-1D7C-459F-B4F9-7B1B51CB649F}" sibTransId="{6229E69B-5C22-4A54-9EBC-4982A0ACC3DB}"/>
    <dgm:cxn modelId="{BF8F6A96-190A-4AFF-A8DD-E5A8E1B1CC4F}" srcId="{82998CC7-EF0C-477A-9F8E-579C5B20B7FF}" destId="{F707AE24-ABE2-4452-85E4-549878BEDCAD}" srcOrd="2" destOrd="0" parTransId="{380F0E6B-BBB7-43EA-81BD-5FDEE5807B40}" sibTransId="{2139BBEE-C3B4-4C58-AD21-C10A14AAB346}"/>
    <dgm:cxn modelId="{19973EB9-9424-494E-AC69-96DA2AE2E2DF}" type="presOf" srcId="{064A03DC-92F8-4E94-9925-8E2760BE46F9}" destId="{90BB930F-BE0B-4579-A215-8EEC6A7154A3}" srcOrd="0" destOrd="0" presId="urn:microsoft.com/office/officeart/2005/8/layout/vList6"/>
    <dgm:cxn modelId="{E94AC76D-442F-4CA5-A68A-730562AB833C}" type="presParOf" srcId="{90BB930F-BE0B-4579-A215-8EEC6A7154A3}" destId="{F2D41361-8643-4474-A146-CA00CA9AD3D5}" srcOrd="0" destOrd="0" presId="urn:microsoft.com/office/officeart/2005/8/layout/vList6"/>
    <dgm:cxn modelId="{251FA967-7C30-4800-B5F0-BDA92103153D}" type="presParOf" srcId="{F2D41361-8643-4474-A146-CA00CA9AD3D5}" destId="{80466E88-204B-41C8-BDD6-E236365566A8}" srcOrd="0" destOrd="0" presId="urn:microsoft.com/office/officeart/2005/8/layout/vList6"/>
    <dgm:cxn modelId="{E51C7718-11B1-4B72-840D-9E5DEA217712}" type="presOf" srcId="{266F1252-3DC5-481C-BF37-5F6D5C7E6FBD}" destId="{80466E88-204B-41C8-BDD6-E236365566A8}" srcOrd="0" destOrd="0" presId="urn:microsoft.com/office/officeart/2005/8/layout/vList6"/>
    <dgm:cxn modelId="{F7C57543-A2FE-4EA5-86A7-73E63FD5771E}" type="presParOf" srcId="{F2D41361-8643-4474-A146-CA00CA9AD3D5}" destId="{3A48A941-6564-4574-B066-0F4EA299BDC3}" srcOrd="1" destOrd="0" presId="urn:microsoft.com/office/officeart/2005/8/layout/vList6"/>
    <dgm:cxn modelId="{8BF4C42E-C135-42E5-A9C3-607B276B68C4}" type="presOf" srcId="{45362B4F-8370-4E60-819D-D5739C068919}" destId="{3A48A941-6564-4574-B066-0F4EA299BDC3}" srcOrd="0" destOrd="0" presId="urn:microsoft.com/office/officeart/2005/8/layout/vList6"/>
    <dgm:cxn modelId="{524BF077-6643-4D6B-A9DB-8B53E22BB017}" type="presOf" srcId="{61E897E8-9BE2-436A-A423-A067BD8991D1}" destId="{3A48A941-6564-4574-B066-0F4EA299BDC3}" srcOrd="0" destOrd="1" presId="urn:microsoft.com/office/officeart/2005/8/layout/vList6"/>
    <dgm:cxn modelId="{0FC9422E-2990-4BE2-BCE0-A876D88CF854}" type="presParOf" srcId="{90BB930F-BE0B-4579-A215-8EEC6A7154A3}" destId="{9F36329A-C36C-4BBB-99B8-5247F658EAD6}" srcOrd="1" destOrd="0" presId="urn:microsoft.com/office/officeart/2005/8/layout/vList6"/>
    <dgm:cxn modelId="{E6DA9806-73D2-4529-A063-A5B6C79F080A}" type="presParOf" srcId="{90BB930F-BE0B-4579-A215-8EEC6A7154A3}" destId="{046FE4C4-2642-4819-91C5-6AFD9BED110F}" srcOrd="2" destOrd="0" presId="urn:microsoft.com/office/officeart/2005/8/layout/vList6"/>
    <dgm:cxn modelId="{7CC3F803-002D-4043-8E4F-9FDE73A5D62A}" type="presParOf" srcId="{046FE4C4-2642-4819-91C5-6AFD9BED110F}" destId="{7EEDF5A0-4A88-45B0-A1EE-1575E92DAA46}" srcOrd="0" destOrd="0" presId="urn:microsoft.com/office/officeart/2005/8/layout/vList6"/>
    <dgm:cxn modelId="{37DFDA7D-E0EB-4973-A473-A6275ED42D98}" type="presOf" srcId="{82998CC7-EF0C-477A-9F8E-579C5B20B7FF}" destId="{7EEDF5A0-4A88-45B0-A1EE-1575E92DAA46}" srcOrd="0" destOrd="0" presId="urn:microsoft.com/office/officeart/2005/8/layout/vList6"/>
    <dgm:cxn modelId="{E4A23A49-0992-4033-884D-063035E02676}" type="presParOf" srcId="{046FE4C4-2642-4819-91C5-6AFD9BED110F}" destId="{9B41195E-1FD2-4206-9DA0-2432FD69DA3F}" srcOrd="1" destOrd="0" presId="urn:microsoft.com/office/officeart/2005/8/layout/vList6"/>
    <dgm:cxn modelId="{45EE11BD-65E1-40EB-86F4-19F99E3BB301}" type="presOf" srcId="{2453D64D-102E-4015-8429-9F5C381C92B8}" destId="{9B41195E-1FD2-4206-9DA0-2432FD69DA3F}" srcOrd="0" destOrd="0" presId="urn:microsoft.com/office/officeart/2005/8/layout/vList6"/>
    <dgm:cxn modelId="{260DB724-B927-414E-9AE3-908C9E1FA3D1}" type="presOf" srcId="{9494D609-B3C2-4192-AF6D-71036774E8EB}" destId="{9B41195E-1FD2-4206-9DA0-2432FD69DA3F}" srcOrd="0" destOrd="1" presId="urn:microsoft.com/office/officeart/2005/8/layout/vList6"/>
    <dgm:cxn modelId="{DADB0AB0-7516-476C-B93D-99DFEE9D4BFB}" type="presOf" srcId="{F707AE24-ABE2-4452-85E4-549878BEDCAD}" destId="{9B41195E-1FD2-4206-9DA0-2432FD69DA3F}" srcOrd="0" destOrd="2" presId="urn:microsoft.com/office/officeart/2005/8/layout/vList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965535" cy="5876569"/>
        <a:chExt cx="8965535" cy="5876569"/>
      </a:xfrm>
    </dsp:grpSpPr>
    <dsp:sp modelId="{5B0A5B0F-57AA-423D-9A20-6EB7108D67E1}">
      <dsp:nvSpPr>
        <dsp:cNvPr id="4" name="右箭头 3"/>
        <dsp:cNvSpPr/>
      </dsp:nvSpPr>
      <dsp:spPr bwMode="white">
        <a:xfrm>
          <a:off x="2109536" y="0"/>
          <a:ext cx="6735447" cy="1884760"/>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7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书面形式（如签订合同书）</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70000"/>
            </a:lnSpc>
            <a:spcBef>
              <a:spcPct val="0"/>
            </a:spcBef>
            <a:spcAft>
              <a:spcPct val="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7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口头形式（如打电话等口头订立合同）</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70000"/>
            </a:lnSpc>
            <a:spcBef>
              <a:spcPct val="0"/>
            </a:spcBef>
            <a:spcAft>
              <a:spcPct val="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7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其他形式（如客人招手打车，司机停车上客，合同成立）</a:t>
          </a:r>
          <a:endParaRPr>
            <a:solidFill>
              <a:schemeClr val="dk1"/>
            </a:solidFill>
          </a:endParaRPr>
        </a:p>
      </dsp:txBody>
      <dsp:txXfrm>
        <a:off x="2109536" y="235595"/>
        <a:ext cx="6028662" cy="1413570"/>
      </dsp:txXfrm>
    </dsp:sp>
    <dsp:sp modelId="{1545FB02-CCC4-48E2-AE51-68703572C58F}">
      <dsp:nvSpPr>
        <dsp:cNvPr id="3" name="圆角矩形 2"/>
        <dsp:cNvSpPr/>
      </dsp:nvSpPr>
      <dsp:spPr bwMode="white">
        <a:xfrm>
          <a:off x="75364" y="183642"/>
          <a:ext cx="1988986" cy="1517477"/>
        </a:xfrm>
        <a:prstGeom prst="roundRect">
          <a:avLst/>
        </a:prstGeom>
      </dsp:spPr>
      <dsp:style>
        <a:lnRef idx="0">
          <a:schemeClr val="lt1"/>
        </a:lnRef>
        <a:fillRef idx="3">
          <a:schemeClr val="accent1"/>
        </a:fillRef>
        <a:effectRef idx="3">
          <a:scrgbClr r="0" g="0" b="0"/>
        </a:effectRef>
        <a:fontRef idx="minor">
          <a:schemeClr val="lt1"/>
        </a:fontRef>
      </dsp:style>
      <dsp:txBody>
        <a:bodyPr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、合同的表现形式</a:t>
          </a:r>
        </a:p>
      </dsp:txBody>
      <dsp:txXfrm>
        <a:off x="149441" y="257719"/>
        <a:ext cx="1840832" cy="1369323"/>
      </dsp:txXfrm>
    </dsp:sp>
    <dsp:sp modelId="{3A48A941-6564-4574-B066-0F4EA299BDC3}">
      <dsp:nvSpPr>
        <dsp:cNvPr id="6" name="右箭头 5"/>
        <dsp:cNvSpPr/>
      </dsp:nvSpPr>
      <dsp:spPr bwMode="white">
        <a:xfrm>
          <a:off x="2109545" y="2033034"/>
          <a:ext cx="6700643" cy="1730097"/>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明确双方权利、义务及履行细节；</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100000"/>
            </a:lnSpc>
            <a:spcBef>
              <a:spcPct val="0"/>
            </a:spcBef>
            <a:spcAft>
              <a:spcPct val="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发生争议时，书面合同可降低取证困难的风险。</a:t>
          </a:r>
          <a:endParaRPr>
            <a:solidFill>
              <a:schemeClr val="dk1"/>
            </a:solidFill>
          </a:endParaRPr>
        </a:p>
      </dsp:txBody>
      <dsp:txXfrm>
        <a:off x="2109545" y="2249296"/>
        <a:ext cx="6051857" cy="1297573"/>
      </dsp:txXfrm>
    </dsp:sp>
    <dsp:sp modelId="{80466E88-204B-41C8-BDD6-E236365566A8}">
      <dsp:nvSpPr>
        <dsp:cNvPr id="5" name="圆角矩形 4"/>
        <dsp:cNvSpPr/>
      </dsp:nvSpPr>
      <dsp:spPr bwMode="white">
        <a:xfrm>
          <a:off x="75319" y="2165052"/>
          <a:ext cx="1963524" cy="1546465"/>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gn="l">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、书面形式的意义</a:t>
          </a:r>
        </a:p>
      </dsp:txBody>
      <dsp:txXfrm>
        <a:off x="150811" y="2240544"/>
        <a:ext cx="1812540" cy="1395481"/>
      </dsp:txXfrm>
    </dsp:sp>
    <dsp:sp modelId="{9B41195E-1FD2-4206-9DA0-2432FD69DA3F}">
      <dsp:nvSpPr>
        <dsp:cNvPr id="8" name="右箭头 7"/>
        <dsp:cNvSpPr/>
      </dsp:nvSpPr>
      <dsp:spPr bwMode="white">
        <a:xfrm>
          <a:off x="2064323" y="3991809"/>
          <a:ext cx="6825874" cy="1884760"/>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不知邮件来源，合同相对人意思表示真实性难以确认；</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电子数据不易保存，存在易消失性、易改动性；</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电子签章真实性存疑，法律效力有瑕疵。</a:t>
          </a:r>
          <a:endParaRPr>
            <a:solidFill>
              <a:schemeClr val="dk1"/>
            </a:solidFill>
          </a:endParaRPr>
        </a:p>
      </dsp:txBody>
      <dsp:txXfrm>
        <a:off x="2064323" y="4227404"/>
        <a:ext cx="6119089" cy="1413570"/>
      </dsp:txXfrm>
    </dsp:sp>
    <dsp:sp modelId="{7EEDF5A0-4A88-45B0-A1EE-1575E92DAA46}">
      <dsp:nvSpPr>
        <dsp:cNvPr id="7" name="圆角矩形 6"/>
        <dsp:cNvSpPr/>
      </dsp:nvSpPr>
      <dsp:spPr bwMode="white">
        <a:xfrm>
          <a:off x="27" y="4220732"/>
          <a:ext cx="1988986" cy="1517458"/>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3</a:t>
          </a:r>
          <a:r>
            <a:rPr lang="zh-CN" altLang="en-US" sz="2400" b="1">
              <a:latin typeface="微软雅黑" panose="020b0503020204020204" pitchFamily="34" charset="-122"/>
              <a:ea typeface="微软雅黑" panose="020b0503020204020204" pitchFamily="34" charset="-122"/>
            </a:rPr>
            <a:t>、以电子邮件形式订立合同的弊端</a:t>
          </a:r>
        </a:p>
      </dsp:txBody>
      <dsp:txXfrm>
        <a:off x="74103" y="4294808"/>
        <a:ext cx="1840834" cy="1369306"/>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1084560" cy="7216775"/>
        <a:chExt cx="11084560" cy="7216775"/>
      </a:xfrm>
    </dsp:grpSpPr>
    <dsp:sp modelId="{5B0A5B0F-57AA-423D-9A20-6EB7108D67E1}">
      <dsp:nvSpPr>
        <dsp:cNvPr id="9" name="右箭头 3"/>
        <dsp:cNvSpPr/>
      </dsp:nvSpPr>
      <dsp:spPr bwMode="white">
        <a:xfrm>
          <a:off x="2421854" y="368604"/>
          <a:ext cx="8327453" cy="2085084"/>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defTabSz="889000">
            <a:lnSpc>
              <a:spcPct val="90000"/>
            </a:lnSpc>
            <a:spcBef>
              <a:spcPct val="0"/>
            </a:spcBef>
            <a:spcAft>
              <a:spcPct val="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a:p>
          <a:pPr marL="228600" marR="0" lvl="1" indent="-228600" defTabSz="914400" eaLnBrk="1" fontAlgn="auto" latinLnBrk="0" hangingPunct="1">
            <a:lnSpc>
              <a:spcPct val="100000"/>
            </a:lnSpc>
            <a:spcBef>
              <a:spcPct val="0"/>
            </a:spcBef>
            <a:spcAft>
              <a:spcPct val="0"/>
            </a:spcAft>
            <a:buClrTx/>
            <a:buSzTx/>
            <a:buFontTx/>
            <a:buChar char="•"/>
          </a:pPr>
          <a:r>
            <a:rPr lang="zh-CN" altLang="en-US" sz="2000" b="1">
              <a:solidFill>
                <a:schemeClr val="dk1"/>
              </a:solidFill>
              <a:latin typeface="微软雅黑" panose="020b0503020204020204" pitchFamily="34" charset="-122"/>
              <a:ea typeface="微软雅黑" panose="020b0503020204020204" pitchFamily="34" charset="-122"/>
            </a:rPr>
            <a:t>有营业执照、经营范围符合法律规定的法人</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marR="0" lvl="1" indent="-228600" defTabSz="914400" eaLnBrk="1" fontAlgn="auto" latinLnBrk="0" hangingPunct="1">
            <a:lnSpc>
              <a:spcPct val="100000"/>
            </a:lnSpc>
            <a:spcBef>
              <a:spcPct val="0"/>
            </a:spcBef>
            <a:spcAft>
              <a:spcPct val="0"/>
            </a:spcAft>
            <a:buClrTx/>
            <a:buSzTx/>
            <a:buFontTx/>
            <a:buChar char="•"/>
          </a:pPr>
          <a:r>
            <a:rPr lang="zh-CN" sz="2000" b="1">
              <a:solidFill>
                <a:schemeClr val="dk1"/>
              </a:solidFill>
              <a:latin typeface="微软雅黑" panose="020b0503020204020204" pitchFamily="34" charset="-122"/>
              <a:ea typeface="微软雅黑" panose="020b0503020204020204" pitchFamily="34" charset="-122"/>
            </a:rPr>
            <a:t>精神正常且年满</a:t>
          </a:r>
          <a:r>
            <a:rPr lang="en-US" sz="2000" b="1">
              <a:solidFill>
                <a:schemeClr val="dk1"/>
              </a:solidFill>
              <a:latin typeface="微软雅黑" panose="020b0503020204020204" pitchFamily="34" charset="-122"/>
              <a:ea typeface="微软雅黑" panose="020b0503020204020204" pitchFamily="34" charset="-122"/>
            </a:rPr>
            <a:t>18</a:t>
          </a:r>
          <a:r>
            <a:rPr lang="zh-CN" sz="2000" b="1">
              <a:solidFill>
                <a:schemeClr val="dk1"/>
              </a:solidFill>
              <a:latin typeface="微软雅黑" panose="020b0503020204020204" pitchFamily="34" charset="-122"/>
              <a:ea typeface="微软雅黑" panose="020b0503020204020204" pitchFamily="34" charset="-122"/>
            </a:rPr>
            <a:t>周岁</a:t>
          </a:r>
          <a:r>
            <a:rPr lang="zh-CN" altLang="en-US" sz="2000" b="1">
              <a:solidFill>
                <a:schemeClr val="dk1"/>
              </a:solidFill>
              <a:latin typeface="微软雅黑" panose="020b0503020204020204" pitchFamily="34" charset="-122"/>
              <a:ea typeface="微软雅黑" panose="020b0503020204020204" pitchFamily="34" charset="-122"/>
            </a:rPr>
            <a:t>的自然人（完全民事行为能力人）</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marR="0" lvl="1" indent="-228600" defTabSz="914400" eaLnBrk="1" fontAlgn="auto" latinLnBrk="0" hangingPunct="1">
            <a:lnSpc>
              <a:spcPct val="100000"/>
            </a:lnSpc>
            <a:spcBef>
              <a:spcPct val="0"/>
            </a:spcBef>
            <a:spcAft>
              <a:spcPct val="0"/>
            </a:spcAft>
            <a:buClrTx/>
            <a:buSzTx/>
            <a:buFontTx/>
            <a:buChar char="•"/>
          </a:pPr>
          <a:r>
            <a:rPr lang="zh-CN" altLang="en-US" sz="2000" b="1">
              <a:solidFill>
                <a:schemeClr val="dk1"/>
              </a:solidFill>
              <a:latin typeface="微软雅黑" panose="020b0503020204020204" pitchFamily="34" charset="-122"/>
              <a:ea typeface="微软雅黑" panose="020b0503020204020204" pitchFamily="34" charset="-122"/>
            </a:rPr>
            <a:t>有授权委托书且行为属于其权限之内的代理人</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defTabSz="844550">
            <a:lnSpc>
              <a:spcPct val="90000"/>
            </a:lnSpc>
            <a:spcBef>
              <a:spcPct val="0"/>
            </a:spcBef>
            <a:spcAft>
              <a:spcPct val="1500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dsp:txBody>
      <dsp:txXfrm>
        <a:off x="2421854" y="629239"/>
        <a:ext cx="7545546" cy="1563813"/>
      </dsp:txXfrm>
    </dsp:sp>
    <dsp:sp modelId="{1545FB02-CCC4-48E2-AE51-68703572C58F}">
      <dsp:nvSpPr>
        <dsp:cNvPr id="3" name="圆角矩形 2"/>
        <dsp:cNvSpPr/>
      </dsp:nvSpPr>
      <dsp:spPr bwMode="white">
        <a:xfrm>
          <a:off x="186298" y="572771"/>
          <a:ext cx="2011936" cy="1696768"/>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1</a:t>
          </a:r>
          <a:r>
            <a:rPr lang="zh-CN" altLang="en-US" sz="2400" b="1">
              <a:latin typeface="微软雅黑" panose="020b0503020204020204" pitchFamily="34" charset="-122"/>
              <a:ea typeface="微软雅黑" panose="020b0503020204020204" pitchFamily="34" charset="-122"/>
            </a:rPr>
            <a:t>、</a:t>
          </a:r>
          <a:r>
            <a:rPr lang="zh-CN" sz="2400" b="1">
              <a:latin typeface="微软雅黑" panose="020b0503020204020204" pitchFamily="34" charset="-122"/>
              <a:ea typeface="微软雅黑" panose="020b0503020204020204" pitchFamily="34" charset="-122"/>
            </a:rPr>
            <a:t>常见</a:t>
          </a:r>
          <a:r>
            <a:rPr lang="zh-CN" altLang="en-US" sz="2400" b="1">
              <a:latin typeface="微软雅黑" panose="020b0503020204020204" pitchFamily="34" charset="-122"/>
              <a:ea typeface="微软雅黑" panose="020b0503020204020204" pitchFamily="34" charset="-122"/>
            </a:rPr>
            <a:t>的</a:t>
          </a:r>
          <a:r>
            <a:rPr lang="zh-CN" sz="2400" b="1">
              <a:latin typeface="微软雅黑" panose="020b0503020204020204" pitchFamily="34" charset="-122"/>
              <a:ea typeface="微软雅黑" panose="020b0503020204020204" pitchFamily="34" charset="-122"/>
            </a:rPr>
            <a:t>适格主体</a:t>
          </a:r>
          <a:endParaRPr lang="zh-CN" altLang="en-US" sz="2400" b="1">
            <a:latin typeface="微软雅黑" panose="020b0503020204020204" pitchFamily="34" charset="-122"/>
            <a:ea typeface="微软雅黑" panose="020b0503020204020204" pitchFamily="34" charset="-122"/>
          </a:endParaRPr>
        </a:p>
      </dsp:txBody>
      <dsp:txXfrm>
        <a:off x="269127" y="655600"/>
        <a:ext cx="1846277" cy="1531109"/>
      </dsp:txXfrm>
    </dsp:sp>
    <dsp:sp modelId="{3A48A941-6564-4574-B066-0F4EA299BDC3}">
      <dsp:nvSpPr>
        <dsp:cNvPr id="6" name="右箭头 5"/>
        <dsp:cNvSpPr/>
      </dsp:nvSpPr>
      <dsp:spPr bwMode="white">
        <a:xfrm>
          <a:off x="2434380" y="2500177"/>
          <a:ext cx="8469114" cy="2342675"/>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8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无民事行为能力人、</a:t>
          </a:r>
          <a:r>
            <a:rPr lang="zh-CN" sz="2000" b="1">
              <a:solidFill>
                <a:schemeClr val="dk1"/>
              </a:solidFill>
              <a:latin typeface="微软雅黑" panose="020b0503020204020204" pitchFamily="34" charset="-122"/>
              <a:ea typeface="微软雅黑" panose="020b0503020204020204" pitchFamily="34" charset="-122"/>
            </a:rPr>
            <a:t>无权代理人</a:t>
          </a:r>
          <a:r>
            <a:rPr lang="zh-CN" altLang="en-US" sz="2000" b="1">
              <a:solidFill>
                <a:schemeClr val="dk1"/>
              </a:solidFill>
              <a:latin typeface="微软雅黑" panose="020b0503020204020204" pitchFamily="34" charset="-122"/>
              <a:ea typeface="微软雅黑" panose="020b0503020204020204" pitchFamily="34" charset="-122"/>
            </a:rPr>
            <a:t>（无授权</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超越权限）</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80000"/>
            </a:lnSpc>
            <a:spcBef>
              <a:spcPct val="0"/>
            </a:spcBef>
            <a:spcAft>
              <a:spcPct val="0"/>
            </a:spcAft>
            <a:buChar char="•"/>
          </a:pPr>
          <a:r>
            <a:rPr lang="zh-CN" sz="2000" b="1">
              <a:solidFill>
                <a:schemeClr val="dk1"/>
              </a:solidFill>
              <a:latin typeface="微软雅黑" panose="020b0503020204020204" pitchFamily="34" charset="-122"/>
              <a:ea typeface="微软雅黑" panose="020b0503020204020204" pitchFamily="34" charset="-122"/>
            </a:rPr>
            <a:t>企业内部机构（各部</a:t>
          </a:r>
          <a:r>
            <a:rPr lang="en-US" sz="2000" b="1">
              <a:solidFill>
                <a:schemeClr val="dk1"/>
              </a:solidFill>
              <a:latin typeface="微软雅黑" panose="020b0503020204020204" pitchFamily="34" charset="-122"/>
              <a:ea typeface="微软雅黑" panose="020b0503020204020204" pitchFamily="34" charset="-122"/>
            </a:rPr>
            <a:t>/</a:t>
          </a:r>
          <a:r>
            <a:rPr lang="zh-CN" sz="2000" b="1">
              <a:solidFill>
                <a:schemeClr val="dk1"/>
              </a:solidFill>
              <a:latin typeface="微软雅黑" panose="020b0503020204020204" pitchFamily="34" charset="-122"/>
              <a:ea typeface="微软雅黑" panose="020b0503020204020204" pitchFamily="34" charset="-122"/>
            </a:rPr>
            <a:t>科</a:t>
          </a:r>
          <a:r>
            <a:rPr lang="en-US" sz="2000" b="1">
              <a:solidFill>
                <a:schemeClr val="dk1"/>
              </a:solidFill>
              <a:latin typeface="微软雅黑" panose="020b0503020204020204" pitchFamily="34" charset="-122"/>
              <a:ea typeface="微软雅黑" panose="020b0503020204020204" pitchFamily="34" charset="-122"/>
            </a:rPr>
            <a:t>/</a:t>
          </a:r>
          <a:r>
            <a:rPr lang="zh-CN" sz="2000" b="1">
              <a:solidFill>
                <a:schemeClr val="dk1"/>
              </a:solidFill>
              <a:latin typeface="微软雅黑" panose="020b0503020204020204" pitchFamily="34" charset="-122"/>
              <a:ea typeface="微软雅黑" panose="020b0503020204020204" pitchFamily="34" charset="-122"/>
            </a:rPr>
            <a:t>处</a:t>
          </a:r>
          <a:r>
            <a:rPr lang="en-US" sz="2000" b="1">
              <a:solidFill>
                <a:schemeClr val="dk1"/>
              </a:solidFill>
              <a:latin typeface="微软雅黑" panose="020b0503020204020204" pitchFamily="34" charset="-122"/>
              <a:ea typeface="微软雅黑" panose="020b0503020204020204" pitchFamily="34" charset="-122"/>
            </a:rPr>
            <a:t>/</a:t>
          </a:r>
          <a:r>
            <a:rPr lang="zh-CN" sz="2000" b="1">
              <a:solidFill>
                <a:schemeClr val="dk1"/>
              </a:solidFill>
              <a:latin typeface="微软雅黑" panose="020b0503020204020204" pitchFamily="34" charset="-122"/>
              <a:ea typeface="微软雅黑" panose="020b0503020204020204" pitchFamily="34" charset="-122"/>
            </a:rPr>
            <a:t>室）</a:t>
          </a:r>
          <a:r>
            <a:rPr lang="zh-CN" altLang="en-US" sz="2000" b="1">
              <a:solidFill>
                <a:schemeClr val="dk1"/>
              </a:solidFill>
              <a:latin typeface="微软雅黑" panose="020b0503020204020204" pitchFamily="34" charset="-122"/>
              <a:ea typeface="微软雅黑" panose="020b0503020204020204" pitchFamily="34" charset="-122"/>
            </a:rPr>
            <a:t>无权订立合同</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a:lnSpc>
              <a:spcPct val="80000"/>
            </a:lnSpc>
            <a:spcBef>
              <a:spcPct val="0"/>
            </a:spcBef>
            <a:spcAft>
              <a:spcPct val="0"/>
            </a:spcAft>
            <a:buChar char="•"/>
          </a:pPr>
          <a:r>
            <a:rPr lang="zh-CN" sz="2000" b="1">
              <a:solidFill>
                <a:schemeClr val="dk1"/>
              </a:solidFill>
              <a:latin typeface="微软雅黑" panose="020b0503020204020204" pitchFamily="34" charset="-122"/>
              <a:ea typeface="微软雅黑" panose="020b0503020204020204" pitchFamily="34" charset="-122"/>
            </a:rPr>
            <a:t>企业分支机构（分厂、分公司、办事处）无</a:t>
          </a:r>
          <a:r>
            <a:rPr lang="zh-CN" altLang="en-US" sz="2000" b="1">
              <a:solidFill>
                <a:schemeClr val="dk1"/>
              </a:solidFill>
              <a:latin typeface="微软雅黑" panose="020b0503020204020204" pitchFamily="34" charset="-122"/>
              <a:ea typeface="微软雅黑" panose="020b0503020204020204" pitchFamily="34" charset="-122"/>
            </a:rPr>
            <a:t>总公司</a:t>
          </a:r>
          <a:r>
            <a:rPr lang="zh-CN" sz="2000" b="1">
              <a:solidFill>
                <a:schemeClr val="dk1"/>
              </a:solidFill>
              <a:latin typeface="微软雅黑" panose="020b0503020204020204" pitchFamily="34" charset="-122"/>
              <a:ea typeface="微软雅黑" panose="020b0503020204020204" pitchFamily="34" charset="-122"/>
            </a:rPr>
            <a:t>授权、无非法人营业执照，或法人无履约能力。</a:t>
          </a:r>
          <a:endParaRPr lang="zh-CN" altLang="en-US" sz="2000" b="1">
            <a:solidFill>
              <a:schemeClr val="dk1"/>
            </a:solidFill>
            <a:latin typeface="微软雅黑" panose="020b0503020204020204" pitchFamily="34" charset="-122"/>
            <a:ea typeface="微软雅黑" panose="020b0503020204020204" pitchFamily="34" charset="-122"/>
          </a:endParaRPr>
        </a:p>
      </dsp:txBody>
      <dsp:txXfrm>
        <a:off x="2434380" y="2793011"/>
        <a:ext cx="7590611" cy="1757006"/>
      </dsp:txXfrm>
    </dsp:sp>
    <dsp:sp modelId="{80466E88-204B-41C8-BDD6-E236365566A8}">
      <dsp:nvSpPr>
        <dsp:cNvPr id="5" name="圆角矩形 4"/>
        <dsp:cNvSpPr/>
      </dsp:nvSpPr>
      <dsp:spPr bwMode="white">
        <a:xfrm>
          <a:off x="181199" y="2894174"/>
          <a:ext cx="2042086" cy="1610286"/>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2</a:t>
          </a:r>
          <a:r>
            <a:rPr lang="zh-CN" altLang="en-US" sz="2400" b="1">
              <a:latin typeface="微软雅黑" panose="020b0503020204020204" pitchFamily="34" charset="-122"/>
              <a:ea typeface="微软雅黑" panose="020b0503020204020204" pitchFamily="34" charset="-122"/>
            </a:rPr>
            <a:t>、常见的</a:t>
          </a:r>
          <a:r>
            <a:rPr lang="zh-CN" sz="2400" b="1">
              <a:latin typeface="微软雅黑" panose="020b0503020204020204" pitchFamily="34" charset="-122"/>
              <a:ea typeface="微软雅黑" panose="020b0503020204020204" pitchFamily="34" charset="-122"/>
            </a:rPr>
            <a:t>不适格主体</a:t>
          </a:r>
          <a:endParaRPr lang="zh-CN" altLang="en-US" sz="2400" b="1">
            <a:latin typeface="微软雅黑" panose="020b0503020204020204" pitchFamily="34" charset="-122"/>
            <a:ea typeface="微软雅黑" panose="020b0503020204020204" pitchFamily="34" charset="-122"/>
          </a:endParaRPr>
        </a:p>
      </dsp:txBody>
      <dsp:txXfrm>
        <a:off x="259807" y="2972782"/>
        <a:ext cx="1884871" cy="1453071"/>
      </dsp:txXfrm>
    </dsp:sp>
    <dsp:sp modelId="{9B41195E-1FD2-4206-9DA0-2432FD69DA3F}">
      <dsp:nvSpPr>
        <dsp:cNvPr id="8" name="右箭头 7"/>
        <dsp:cNvSpPr/>
      </dsp:nvSpPr>
      <dsp:spPr bwMode="white">
        <a:xfrm>
          <a:off x="2447737" y="4842874"/>
          <a:ext cx="8455746" cy="2352902"/>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b"/>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eaLnBrk="1" fontAlgn="auto" latinLnBrk="0" hangingPunct="1">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主体不适格，利益受损。</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eaLnBrk="1" fontAlgn="auto" latinLnBrk="0" hangingPunct="1">
            <a:lnSpc>
              <a:spcPct val="10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如</a:t>
          </a:r>
          <a:r>
            <a:rPr lang="en-US" altLang="zh-CN" sz="2000" b="1">
              <a:solidFill>
                <a:schemeClr val="dk1"/>
              </a:solidFill>
              <a:latin typeface="微软雅黑" panose="020b0503020204020204" pitchFamily="34" charset="-122"/>
              <a:ea typeface="微软雅黑" panose="020b0503020204020204" pitchFamily="34" charset="-122"/>
            </a:rPr>
            <a:t>A</a:t>
          </a:r>
          <a:r>
            <a:rPr lang="zh-CN" altLang="en-US" sz="2000" b="1">
              <a:solidFill>
                <a:schemeClr val="dk1"/>
              </a:solidFill>
              <a:latin typeface="微软雅黑" panose="020b0503020204020204" pitchFamily="34" charset="-122"/>
              <a:ea typeface="微软雅黑" panose="020b0503020204020204" pitchFamily="34" charset="-122"/>
            </a:rPr>
            <a:t>公司称其为</a:t>
          </a:r>
          <a:r>
            <a:rPr lang="en-US" altLang="zh-CN" sz="2000" b="1">
              <a:solidFill>
                <a:schemeClr val="dk1"/>
              </a:solidFill>
              <a:latin typeface="微软雅黑" panose="020b0503020204020204" pitchFamily="34" charset="-122"/>
              <a:ea typeface="微软雅黑" panose="020b0503020204020204" pitchFamily="34" charset="-122"/>
            </a:rPr>
            <a:t>B</a:t>
          </a:r>
          <a:r>
            <a:rPr lang="zh-CN" altLang="en-US" sz="2000" b="1">
              <a:solidFill>
                <a:schemeClr val="dk1"/>
              </a:solidFill>
              <a:latin typeface="微软雅黑" panose="020b0503020204020204" pitchFamily="34" charset="-122"/>
              <a:ea typeface="微软雅黑" panose="020b0503020204020204" pitchFamily="34" charset="-122"/>
            </a:rPr>
            <a:t>公司的关联公司，因此以其名义与我方签订换画合同（原合同主体</a:t>
          </a:r>
          <a:r>
            <a:rPr lang="en-US" altLang="zh-CN" sz="2000" b="1">
              <a:solidFill>
                <a:schemeClr val="dk1"/>
              </a:solidFill>
              <a:latin typeface="微软雅黑" panose="020b0503020204020204" pitchFamily="34" charset="-122"/>
              <a:ea typeface="微软雅黑" panose="020b0503020204020204" pitchFamily="34" charset="-122"/>
            </a:rPr>
            <a:t>B</a:t>
          </a:r>
          <a:r>
            <a:rPr lang="zh-CN" altLang="en-US" sz="2000" b="1">
              <a:solidFill>
                <a:schemeClr val="dk1"/>
              </a:solidFill>
              <a:latin typeface="微软雅黑" panose="020b0503020204020204" pitchFamily="34" charset="-122"/>
              <a:ea typeface="微软雅黑" panose="020b0503020204020204" pitchFamily="34" charset="-122"/>
            </a:rPr>
            <a:t>公司），但实际</a:t>
          </a:r>
          <a:r>
            <a:rPr lang="en-US" altLang="zh-CN" sz="2000" b="1">
              <a:solidFill>
                <a:schemeClr val="dk1"/>
              </a:solidFill>
              <a:latin typeface="微软雅黑" panose="020b0503020204020204" pitchFamily="34" charset="-122"/>
              <a:ea typeface="微软雅黑" panose="020b0503020204020204" pitchFamily="34" charset="-122"/>
            </a:rPr>
            <a:t>A</a:t>
          </a:r>
          <a:r>
            <a:rPr lang="zh-CN" altLang="en-US" sz="2000" b="1">
              <a:solidFill>
                <a:schemeClr val="dk1"/>
              </a:solidFill>
              <a:latin typeface="微软雅黑" panose="020b0503020204020204" pitchFamily="34" charset="-122"/>
              <a:ea typeface="微软雅黑" panose="020b0503020204020204" pitchFamily="34" charset="-122"/>
            </a:rPr>
            <a:t>公司没有</a:t>
          </a:r>
          <a:r>
            <a:rPr lang="en-US" altLang="zh-CN" sz="2000" b="1">
              <a:solidFill>
                <a:schemeClr val="dk1"/>
              </a:solidFill>
              <a:latin typeface="微软雅黑" panose="020b0503020204020204" pitchFamily="34" charset="-122"/>
              <a:ea typeface="微软雅黑" panose="020b0503020204020204" pitchFamily="34" charset="-122"/>
            </a:rPr>
            <a:t>B</a:t>
          </a:r>
          <a:r>
            <a:rPr lang="zh-CN" altLang="en-US" sz="2000" b="1">
              <a:solidFill>
                <a:schemeClr val="dk1"/>
              </a:solidFill>
              <a:latin typeface="微软雅黑" panose="020b0503020204020204" pitchFamily="34" charset="-122"/>
              <a:ea typeface="微软雅黑" panose="020b0503020204020204" pitchFamily="34" charset="-122"/>
            </a:rPr>
            <a:t>公司正式的授权书，后</a:t>
          </a:r>
          <a:r>
            <a:rPr lang="en-US" altLang="zh-CN" sz="2000" b="1">
              <a:solidFill>
                <a:schemeClr val="dk1"/>
              </a:solidFill>
              <a:latin typeface="微软雅黑" panose="020b0503020204020204" pitchFamily="34" charset="-122"/>
              <a:ea typeface="微软雅黑" panose="020b0503020204020204" pitchFamily="34" charset="-122"/>
            </a:rPr>
            <a:t>B</a:t>
          </a:r>
          <a:r>
            <a:rPr lang="zh-CN" altLang="en-US" sz="2000" b="1">
              <a:solidFill>
                <a:schemeClr val="dk1"/>
              </a:solidFill>
              <a:latin typeface="微软雅黑" panose="020b0503020204020204" pitchFamily="34" charset="-122"/>
              <a:ea typeface="微软雅黑" panose="020b0503020204020204" pitchFamily="34" charset="-122"/>
            </a:rPr>
            <a:t>公司拒绝付款，并追究我方私自换画，我方利益受损，存在收款及违约风险。</a:t>
          </a:r>
          <a:endParaRPr>
            <a:solidFill>
              <a:schemeClr val="dk1"/>
            </a:solidFill>
          </a:endParaRPr>
        </a:p>
      </dsp:txBody>
      <dsp:txXfrm>
        <a:off x="2447737" y="5136987"/>
        <a:ext cx="7573408" cy="1764677"/>
      </dsp:txXfrm>
    </dsp:sp>
    <dsp:sp modelId="{7EEDF5A0-4A88-45B0-A1EE-1575E92DAA46}">
      <dsp:nvSpPr>
        <dsp:cNvPr id="7" name="圆角矩形 6"/>
        <dsp:cNvSpPr/>
      </dsp:nvSpPr>
      <dsp:spPr bwMode="white">
        <a:xfrm>
          <a:off x="220250" y="5236805"/>
          <a:ext cx="2012069" cy="1576727"/>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altLang="zh-CN" sz="2400" b="1">
              <a:latin typeface="微软雅黑" panose="020b0503020204020204" pitchFamily="34" charset="-122"/>
              <a:ea typeface="微软雅黑" panose="020b0503020204020204" pitchFamily="34" charset="-122"/>
            </a:rPr>
            <a:t>3</a:t>
          </a:r>
          <a:r>
            <a:rPr lang="zh-CN" altLang="en-US" sz="2400" b="1">
              <a:latin typeface="微软雅黑" panose="020b0503020204020204" pitchFamily="34" charset="-122"/>
              <a:ea typeface="微软雅黑" panose="020b0503020204020204" pitchFamily="34" charset="-122"/>
            </a:rPr>
            <a:t>、</a:t>
          </a:r>
          <a:r>
            <a:rPr lang="zh-CN" sz="2400" b="1">
              <a:latin typeface="微软雅黑" panose="020b0503020204020204" pitchFamily="34" charset="-122"/>
              <a:ea typeface="微软雅黑" panose="020b0503020204020204" pitchFamily="34" charset="-122"/>
            </a:rPr>
            <a:t>不适格主体带来的风险</a:t>
          </a:r>
          <a:endParaRPr lang="zh-CN" altLang="en-US" sz="2400" b="1">
            <a:latin typeface="微软雅黑" panose="020b0503020204020204" pitchFamily="34" charset="-122"/>
            <a:ea typeface="微软雅黑" panose="020b0503020204020204" pitchFamily="34" charset="-122"/>
          </a:endParaRPr>
        </a:p>
      </dsp:txBody>
      <dsp:txXfrm>
        <a:off x="297219" y="5313775"/>
        <a:ext cx="1858130" cy="1422788"/>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58980" cy="6734810"/>
        <a:chExt cx="12158980" cy="6734810"/>
      </a:xfrm>
    </dsp:grpSpPr>
    <dsp:sp modelId="{3A48A941-6564-4574-B066-0F4EA299BDC3}">
      <dsp:nvSpPr>
        <dsp:cNvPr id="7" name="右箭头 3"/>
        <dsp:cNvSpPr/>
      </dsp:nvSpPr>
      <dsp:spPr bwMode="white">
        <a:xfrm>
          <a:off x="2818476" y="0"/>
          <a:ext cx="9340504" cy="3645830"/>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eaLnBrk="1" fontAlgn="auto" latinLnBrk="0" hangingPunct="1">
            <a:lnSpc>
              <a:spcPct val="125000"/>
            </a:lnSpc>
            <a:spcBef>
              <a:spcPct val="0"/>
            </a:spcBef>
            <a:spcAft>
              <a:spcPct val="0"/>
            </a:spcAft>
            <a:buChar char="•"/>
          </a:pPr>
          <a:r>
            <a:rPr lang="zh-CN" sz="2000" b="1">
              <a:solidFill>
                <a:schemeClr val="dk1"/>
              </a:solidFill>
              <a:latin typeface="微软雅黑" panose="020b0503020204020204" pitchFamily="34" charset="-122"/>
              <a:ea typeface="微软雅黑" panose="020b0503020204020204" pitchFamily="34" charset="-122"/>
            </a:rPr>
            <a:t>“乙方在收到甲方广告样稿及审批材料后，十日内不能完成审批或登记的，合同自动解除。”</a:t>
          </a:r>
          <a:r>
            <a:rPr lang="en-US" altLang="zh-CN" sz="2000" b="1">
              <a:solidFill>
                <a:schemeClr val="dk1"/>
              </a:solidFill>
              <a:latin typeface="微软雅黑" panose="020b0503020204020204" pitchFamily="34" charset="-122"/>
              <a:ea typeface="微软雅黑" panose="020b0503020204020204" pitchFamily="34" charset="-122"/>
            </a:rPr>
            <a:t>——</a:t>
          </a:r>
          <a:r>
            <a:rPr lang="zh-CN" sz="2000" b="1">
              <a:solidFill>
                <a:schemeClr val="dk1"/>
              </a:solidFill>
              <a:latin typeface="微软雅黑" panose="020b0503020204020204" pitchFamily="34" charset="-122"/>
              <a:ea typeface="微软雅黑" panose="020b0503020204020204" pitchFamily="34" charset="-122"/>
            </a:rPr>
            <a:t>附解除条件的条款</a:t>
          </a:r>
          <a:r>
            <a:rPr lang="zh-CN" altLang="en-US" sz="2000" b="1">
              <a:solidFill>
                <a:schemeClr val="dk1"/>
              </a:solidFill>
              <a:latin typeface="微软雅黑" panose="020b0503020204020204" pitchFamily="34" charset="-122"/>
              <a:ea typeface="微软雅黑" panose="020b0503020204020204" pitchFamily="34" charset="-122"/>
            </a:rPr>
            <a:t>，一定程度上保护了客户的利益，增加了我方风险。</a:t>
          </a: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eaLnBrk="1" fontAlgn="auto" latinLnBrk="0" hangingPunct="1">
            <a:lnSpc>
              <a:spcPct val="125000"/>
            </a:lnSpc>
            <a:spcBef>
              <a:spcPct val="0"/>
            </a:spcBef>
            <a:spcAft>
              <a:spcPct val="0"/>
            </a:spcAft>
            <a:buChar char="•"/>
          </a:pPr>
          <a:r>
            <a:rPr lang="zh-CN" sz="2000" b="1">
              <a:solidFill>
                <a:schemeClr val="dk1"/>
              </a:solidFill>
              <a:latin typeface="微软雅黑" panose="020b0503020204020204" pitchFamily="34" charset="-122"/>
              <a:ea typeface="微软雅黑" panose="020b0503020204020204" pitchFamily="34" charset="-122"/>
            </a:rPr>
            <a:t>“合同自</a:t>
          </a:r>
          <a:r>
            <a:rPr lang="en-US" sz="2000" b="1">
              <a:solidFill>
                <a:schemeClr val="dk1"/>
              </a:solidFill>
              <a:latin typeface="微软雅黑" panose="020b0503020204020204" pitchFamily="34" charset="-122"/>
              <a:ea typeface="微软雅黑" panose="020b0503020204020204" pitchFamily="34" charset="-122"/>
            </a:rPr>
            <a:t>xx</a:t>
          </a:r>
          <a:r>
            <a:rPr lang="zh-CN" sz="2000" b="1">
              <a:solidFill>
                <a:schemeClr val="dk1"/>
              </a:solidFill>
              <a:latin typeface="微软雅黑" panose="020b0503020204020204" pitchFamily="34" charset="-122"/>
              <a:ea typeface="微软雅黑" panose="020b0503020204020204" pitchFamily="34" charset="-122"/>
            </a:rPr>
            <a:t>机场</a:t>
          </a:r>
          <a:r>
            <a:rPr lang="en-US" sz="2000" b="1">
              <a:solidFill>
                <a:schemeClr val="dk1"/>
              </a:solidFill>
              <a:latin typeface="微软雅黑" panose="020b0503020204020204" pitchFamily="34" charset="-122"/>
              <a:ea typeface="微软雅黑" panose="020b0503020204020204" pitchFamily="34" charset="-122"/>
            </a:rPr>
            <a:t>xx</a:t>
          </a:r>
          <a:r>
            <a:rPr lang="zh-CN" sz="2000" b="1">
              <a:solidFill>
                <a:schemeClr val="dk1"/>
              </a:solidFill>
              <a:latin typeface="微软雅黑" panose="020b0503020204020204" pitchFamily="34" charset="-122"/>
              <a:ea typeface="微软雅黑" panose="020b0503020204020204" pitchFamily="34" charset="-122"/>
            </a:rPr>
            <a:t>航站楼开通运行之日起生效。”</a:t>
          </a:r>
          <a:r>
            <a:rPr lang="en-US" altLang="zh-CN" sz="2000" b="1">
              <a:solidFill>
                <a:schemeClr val="dk1"/>
              </a:solidFill>
              <a:latin typeface="微软雅黑" panose="020b0503020204020204" pitchFamily="34" charset="-122"/>
              <a:ea typeface="微软雅黑" panose="020b0503020204020204" pitchFamily="34" charset="-122"/>
            </a:rPr>
            <a:t>——</a:t>
          </a:r>
          <a:r>
            <a:rPr lang="zh-CN" sz="2000" b="1">
              <a:solidFill>
                <a:schemeClr val="dk1"/>
              </a:solidFill>
              <a:latin typeface="微软雅黑" panose="020b0503020204020204" pitchFamily="34" charset="-122"/>
              <a:ea typeface="微软雅黑" panose="020b0503020204020204" pitchFamily="34" charset="-122"/>
            </a:rPr>
            <a:t>附生效期限的条款</a:t>
          </a:r>
          <a:r>
            <a:rPr lang="zh-CN" altLang="en-US" sz="2000" b="1">
              <a:solidFill>
                <a:schemeClr val="dk1"/>
              </a:solidFill>
              <a:latin typeface="微软雅黑" panose="020b0503020204020204" pitchFamily="34" charset="-122"/>
              <a:ea typeface="微软雅黑" panose="020b0503020204020204" pitchFamily="34" charset="-122"/>
            </a:rPr>
            <a:t>。</a:t>
          </a:r>
          <a:endParaRPr>
            <a:solidFill>
              <a:schemeClr val="dk1"/>
            </a:solidFill>
          </a:endParaRPr>
        </a:p>
      </dsp:txBody>
      <dsp:txXfrm>
        <a:off x="2818476" y="455729"/>
        <a:ext cx="7973317" cy="2734373"/>
      </dsp:txXfrm>
    </dsp:sp>
    <dsp:sp modelId="{80466E88-204B-41C8-BDD6-E236365566A8}">
      <dsp:nvSpPr>
        <dsp:cNvPr id="3" name="圆角矩形 2"/>
        <dsp:cNvSpPr/>
      </dsp:nvSpPr>
      <dsp:spPr bwMode="white">
        <a:xfrm>
          <a:off x="96360" y="539832"/>
          <a:ext cx="2625902" cy="2413892"/>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4</a:t>
          </a:r>
          <a:r>
            <a:rPr lang="zh-CN" altLang="en-US" sz="2400" b="1">
              <a:latin typeface="微软雅黑" panose="020b0503020204020204" pitchFamily="34" charset="-122"/>
              <a:ea typeface="微软雅黑" panose="020b0503020204020204" pitchFamily="34" charset="-122"/>
            </a:rPr>
            <a:t>、常见的附条件、附期限条款</a:t>
          </a:r>
        </a:p>
      </dsp:txBody>
      <dsp:txXfrm>
        <a:off x="214197" y="657669"/>
        <a:ext cx="2390229" cy="2178219"/>
      </dsp:txXfrm>
    </dsp:sp>
    <dsp:sp modelId="{9B41195E-1FD2-4206-9DA0-2432FD69DA3F}">
      <dsp:nvSpPr>
        <dsp:cNvPr id="6" name="右箭头 5"/>
        <dsp:cNvSpPr/>
      </dsp:nvSpPr>
      <dsp:spPr bwMode="white">
        <a:xfrm>
          <a:off x="2758763" y="3872301"/>
          <a:ext cx="9134628" cy="2794786"/>
        </a:xfrm>
        <a:prstGeom prst="rightArrow">
          <a:avLst>
            <a:gd name="adj1" fmla="val 75000"/>
            <a:gd name="adj2" fmla="val 50000"/>
          </a:avLst>
        </a:prstGeom>
      </dsp:spPr>
      <dsp:style>
        <a:lnRef idx="1">
          <a:schemeClr val="accent1">
            <a:alpha val="90000"/>
            <a:tint val="40000"/>
          </a:schemeClr>
        </a:lnRef>
        <a:fillRef idx="1">
          <a:schemeClr val="accent1">
            <a:alpha val="90000"/>
            <a:tint val="40000"/>
          </a:schemeClr>
        </a:fillRef>
        <a:effectRef idx="2">
          <a:scrgbClr r="0" g="0" b="0"/>
        </a:effectRef>
        <a:fontRef idx="minor"/>
      </dsp:style>
      <dsp:txBody>
        <a:bodyPr vert="horz" wrap="square" lIns="12700" tIns="12700" rIns="12700" bIns="127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70000"/>
            </a:lnSpc>
            <a:spcBef>
              <a:spcPct val="0"/>
            </a:spcBef>
            <a:spcAft>
              <a:spcPct val="0"/>
            </a:spcAft>
            <a:buChar char="•"/>
          </a:pPr>
          <a:endParaRPr lang="zh-CN" altLang="en-US" sz="2000" b="1">
            <a:solidFill>
              <a:schemeClr val="dk1"/>
            </a:solidFill>
            <a:latin typeface="微软雅黑" panose="020b0503020204020204" pitchFamily="34" charset="-122"/>
            <a:ea typeface="微软雅黑" panose="020b0503020204020204" pitchFamily="34" charset="-122"/>
          </a:endParaRPr>
        </a:p>
        <a:p>
          <a:pPr marL="228600" lvl="1" indent="-228600" eaLnBrk="1" fontAlgn="auto" latinLnBrk="0" hangingPunct="1">
            <a:lnSpc>
              <a:spcPct val="150000"/>
            </a:lnSpc>
            <a:spcBef>
              <a:spcPct val="0"/>
            </a:spcBef>
            <a:spcAft>
              <a:spcPct val="0"/>
            </a:spcAft>
            <a:buChar char="•"/>
          </a:pPr>
          <a:r>
            <a:rPr lang="zh-CN" altLang="en-US" sz="2000" b="1">
              <a:solidFill>
                <a:schemeClr val="dk1"/>
              </a:solidFill>
              <a:latin typeface="微软雅黑" panose="020b0503020204020204" pitchFamily="34" charset="-122"/>
              <a:ea typeface="微软雅黑" panose="020b0503020204020204" pitchFamily="34" charset="-122"/>
            </a:rPr>
            <a:t>法律规定对所附条件未成就即未生效合同，一方最多只是返还财产，并不承担赔偿损失责任。如约定符合某条件合同才生效，条件没有实现，最后我方除需返还客户的发布费外，已投入的人力、物力也得不到赔偿。</a:t>
          </a:r>
          <a:endParaRPr lang="zh-CN" altLang="en-US" sz="1800" b="1">
            <a:solidFill>
              <a:schemeClr val="dk1"/>
            </a:solidFill>
            <a:latin typeface="微软雅黑" panose="020b0503020204020204" pitchFamily="34" charset="-122"/>
            <a:ea typeface="微软雅黑" panose="020b0503020204020204" pitchFamily="34" charset="-122"/>
          </a:endParaRPr>
        </a:p>
        <a:p>
          <a:pPr marL="171450" lvl="1" indent="-171450">
            <a:lnSpc>
              <a:spcPct val="100000"/>
            </a:lnSpc>
            <a:spcBef>
              <a:spcPct val="0"/>
            </a:spcBef>
            <a:spcAft>
              <a:spcPct val="15000"/>
            </a:spcAft>
            <a:buChar char="•"/>
          </a:pPr>
          <a:endParaRPr lang="zh-CN" altLang="en-US" sz="1800" b="1">
            <a:solidFill>
              <a:schemeClr val="dk1"/>
            </a:solidFill>
            <a:latin typeface="微软雅黑" panose="020b0503020204020204" pitchFamily="34" charset="-122"/>
            <a:ea typeface="微软雅黑" panose="020b0503020204020204" pitchFamily="34" charset="-122"/>
          </a:endParaRPr>
        </a:p>
      </dsp:txBody>
      <dsp:txXfrm>
        <a:off x="2758763" y="4221649"/>
        <a:ext cx="8086583" cy="2096089"/>
      </dsp:txXfrm>
    </dsp:sp>
    <dsp:sp modelId="{7EEDF5A0-4A88-45B0-A1EE-1575E92DAA46}">
      <dsp:nvSpPr>
        <dsp:cNvPr id="5" name="圆角矩形 4"/>
        <dsp:cNvSpPr/>
      </dsp:nvSpPr>
      <dsp:spPr bwMode="white">
        <a:xfrm>
          <a:off x="64576" y="4190001"/>
          <a:ext cx="2690928" cy="2157267"/>
        </a:xfrm>
        <a:prstGeom prst="roundRect">
          <a:avLst/>
        </a:prstGeom>
      </dsp:spPr>
      <dsp:style>
        <a:lnRef idx="0">
          <a:schemeClr val="lt1"/>
        </a:lnRef>
        <a:fillRef idx="3">
          <a:schemeClr val="accent1"/>
        </a:fillRef>
        <a:effectRef idx="3">
          <a:scrgbClr r="0" g="0" b="0"/>
        </a:effectRef>
        <a:fontRef idx="minor">
          <a:schemeClr val="lt1"/>
        </a:fontRef>
      </dsp:style>
      <dsp:txBody>
        <a:bodyPr vert="horz" wrap="square" lIns="91439" tIns="45719" rIns="91439" bIns="45719"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0"/>
            </a:spcAft>
          </a:pPr>
          <a:r>
            <a:rPr lang="en-US" altLang="zh-CN" sz="2400" b="1">
              <a:latin typeface="微软雅黑" panose="020b0503020204020204" pitchFamily="34" charset="-122"/>
              <a:ea typeface="微软雅黑" panose="020b0503020204020204" pitchFamily="34" charset="-122"/>
            </a:rPr>
            <a:t>5</a:t>
          </a:r>
          <a:r>
            <a:rPr lang="zh-CN" altLang="en-US" sz="2400" b="1">
              <a:latin typeface="微软雅黑" panose="020b0503020204020204" pitchFamily="34" charset="-122"/>
              <a:ea typeface="微软雅黑" panose="020b0503020204020204" pitchFamily="34" charset="-122"/>
            </a:rPr>
            <a:t>、附条件、附期限条款</a:t>
          </a:r>
          <a:endParaRPr lang="en-US" altLang="zh-CN" sz="2400" b="1">
            <a:latin typeface="微软雅黑" panose="020b0503020204020204" pitchFamily="34" charset="-122"/>
            <a:ea typeface="微软雅黑" panose="020b0503020204020204" pitchFamily="34" charset="-122"/>
          </a:endParaRPr>
        </a:p>
        <a:p>
          <a:pPr lvl="0">
            <a:lnSpc>
              <a:spcPct val="100000"/>
            </a:lnSpc>
            <a:spcBef>
              <a:spcPct val="0"/>
            </a:spcBef>
            <a:spcAft>
              <a:spcPct val="0"/>
            </a:spcAft>
          </a:pPr>
          <a:r>
            <a:rPr lang="zh-CN" altLang="en-US" sz="2400" b="1">
              <a:latin typeface="微软雅黑" panose="020b0503020204020204" pitchFamily="34" charset="-122"/>
              <a:ea typeface="微软雅黑" panose="020b0503020204020204" pitchFamily="34" charset="-122"/>
            </a:rPr>
            <a:t>之风险</a:t>
          </a:r>
        </a:p>
      </dsp:txBody>
      <dsp:txXfrm>
        <a:off x="169885" y="4295310"/>
        <a:ext cx="2480310" cy="1946649"/>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layoutNode name="childShp" styleLbl="bgAccFollowNode1">
          <dgm:varLst>
            <dgm:bulletEnabled val="1"/>
          </dgm:varLst>
          <dgm:alg type="tx">
            <dgm:param type="stBulletLvl" val="1"/>
          </dgm:alg>
          <dgm:choose name="Name8">
            <dgm:if name="Name9" func="var" arg="dir" op="equ" val="norm">
              <dgm:shape type="rightArrow" r:blip="" zOrderOff="-2">
                <dgm:adjLst>
                  <dgm:adj idx="1" val="0.75"/>
                </dgm:adjLst>
              </dgm:shape>
            </dgm:if>
            <dgm:else name="Name10">
              <dgm:shape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dgm:ruleLst>
        </dgm:layoutNode>
      </dgm:layoutNode>
      <dgm:forEach name="Name11" axis="followSib" ptType="sibTrans" cnt="1">
        <dgm:layoutNode name="spacing">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layoutNode name="childShp" styleLbl="bgAccFollowNode1">
          <dgm:varLst>
            <dgm:bulletEnabled val="1"/>
          </dgm:varLst>
          <dgm:alg type="tx">
            <dgm:param type="stBulletLvl" val="1"/>
          </dgm:alg>
          <dgm:choose name="Name8">
            <dgm:if name="Name9" func="var" arg="dir" op="equ" val="norm">
              <dgm:shape type="rightArrow" r:blip="" zOrderOff="-2">
                <dgm:adjLst>
                  <dgm:adj idx="1" val="0.75"/>
                </dgm:adjLst>
              </dgm:shape>
            </dgm:if>
            <dgm:else name="Name10">
              <dgm:shape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dgm:ruleLst>
        </dgm:layoutNode>
      </dgm:layoutNode>
      <dgm:forEach name="Name11" axis="followSib" ptType="sibTrans" cnt="1">
        <dgm:layoutNode name="spacing">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layoutNode name="childShp" styleLbl="bgAccFollowNode1">
          <dgm:varLst>
            <dgm:bulletEnabled val="1"/>
          </dgm:varLst>
          <dgm:alg type="tx">
            <dgm:param type="stBulletLvl" val="1"/>
          </dgm:alg>
          <dgm:choose name="Name8">
            <dgm:if name="Name9" func="var" arg="dir" op="equ" val="norm">
              <dgm:shape type="rightArrow" r:blip="" zOrderOff="-2">
                <dgm:adjLst>
                  <dgm:adj idx="1" val="0.75"/>
                </dgm:adjLst>
              </dgm:shape>
            </dgm:if>
            <dgm:else name="Name10">
              <dgm:shape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dgm:ruleLst>
        </dgm:layoutNode>
      </dgm:layoutNode>
      <dgm:forEach name="Name11" axis="followSib" ptType="sibTrans" cnt="1">
        <dgm:layoutNode name="spacing">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5#2">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5#3">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 name="日期占位符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06024D97-E667-405D-B634-E583E2108D71}" type="datetimeFigureOut">
              <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90488" y="744538"/>
            <a:ext cx="6616700" cy="3722688"/>
          </a:xfrm>
          <a:prstGeom prst="rect">
            <a:avLst/>
          </a:prstGeom>
          <a:noFill/>
          <a:ln w="12700">
            <a:solidFill>
              <a:prstClr val="black"/>
            </a:solidFill>
          </a:ln>
        </p:spPr>
      </p:sp>
      <p:sp>
        <p:nvSpPr>
          <p:cNvPr id="5" name="备注占位符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300" b="0" i="0" u="none" strike="noStrike" kern="1200" cap="none" spc="0" normalizeH="0" baseline="0" noProof="0">
                <a:ln>
                  <a:noFill/>
                </a:ln>
                <a:solidFill>
                  <a:schemeClr val="tx1"/>
                </a:solidFill>
                <a:effectLst/>
                <a:uLnTx/>
                <a:uFillTx/>
                <a:latin typeface="+mn-lt"/>
                <a:ea typeface="+mn-ea"/>
                <a:cs typeface="+mn-cs"/>
              </a:rPr>
              <a:t>单击此处编辑母版文本样式</a:t>
            </a:r>
            <a:endParaRPr kumimoji="0" lang="zh-CN" altLang="en-US" sz="1300" b="0" i="0" u="none" strike="noStrike" kern="1200" cap="none" spc="0" normalizeH="0" baseline="0" noProof="0">
              <a:ln>
                <a:noFill/>
              </a:ln>
              <a:solidFill>
                <a:schemeClr val="tx1"/>
              </a:solidFill>
              <a:effectLst/>
              <a:uLnTx/>
              <a:uFillTx/>
              <a:latin typeface="+mn-lt"/>
              <a:ea typeface="+mn-ea"/>
              <a:cs typeface="+mn-cs"/>
            </a:endParaRPr>
          </a:p>
          <a:p>
            <a:pPr marL="455930" marR="0" lvl="1" indent="0" algn="l" defTabSz="914400" rtl="0" eaLnBrk="0" fontAlgn="base" latinLnBrk="0" hangingPunct="0">
              <a:lnSpc>
                <a:spcPct val="100000"/>
              </a:lnSpc>
              <a:spcBef>
                <a:spcPct val="30000"/>
              </a:spcBef>
              <a:spcAft>
                <a:spcPct val="0"/>
              </a:spcAft>
              <a:buClrTx/>
              <a:buSzTx/>
              <a:buFontTx/>
              <a:buNone/>
              <a:defRPr/>
            </a:pPr>
            <a:r>
              <a:rPr kumimoji="0" lang="zh-CN" altLang="en-US" sz="1300" b="0" i="0" u="none" strike="noStrike" kern="1200" cap="none" spc="0" normalizeH="0" baseline="0" noProof="0">
                <a:ln>
                  <a:noFill/>
                </a:ln>
                <a:solidFill>
                  <a:schemeClr val="tx1"/>
                </a:solidFill>
                <a:effectLst/>
                <a:uLnTx/>
                <a:uFillTx/>
                <a:latin typeface="+mn-lt"/>
                <a:ea typeface="+mn-ea"/>
                <a:cs typeface="+mn-cs"/>
              </a:rPr>
              <a:t>第二级</a:t>
            </a:r>
            <a:endParaRPr kumimoji="0" lang="zh-CN" altLang="en-US" sz="1300" b="0" i="0" u="none" strike="noStrike" kern="1200" cap="none" spc="0" normalizeH="0" baseline="0" noProof="0">
              <a:ln>
                <a:noFill/>
              </a:ln>
              <a:solidFill>
                <a:schemeClr val="tx1"/>
              </a:solidFill>
              <a:effectLst/>
              <a:uLnTx/>
              <a:uFillTx/>
              <a:latin typeface="+mn-lt"/>
              <a:ea typeface="+mn-ea"/>
              <a:cs typeface="+mn-cs"/>
            </a:endParaRPr>
          </a:p>
          <a:p>
            <a:pPr marL="913130" marR="0" lvl="2" indent="0" algn="l" defTabSz="914400" rtl="0" eaLnBrk="0" fontAlgn="base" latinLnBrk="0" hangingPunct="0">
              <a:lnSpc>
                <a:spcPct val="100000"/>
              </a:lnSpc>
              <a:spcBef>
                <a:spcPct val="30000"/>
              </a:spcBef>
              <a:spcAft>
                <a:spcPct val="0"/>
              </a:spcAft>
              <a:buClrTx/>
              <a:buSzTx/>
              <a:buFontTx/>
              <a:buNone/>
              <a:defRPr/>
            </a:pPr>
            <a:r>
              <a:rPr kumimoji="0" lang="zh-CN" altLang="en-US" sz="1300" b="0" i="0" u="none" strike="noStrike" kern="1200" cap="none" spc="0" normalizeH="0" baseline="0" noProof="0">
                <a:ln>
                  <a:noFill/>
                </a:ln>
                <a:solidFill>
                  <a:schemeClr val="tx1"/>
                </a:solidFill>
                <a:effectLst/>
                <a:uLnTx/>
                <a:uFillTx/>
                <a:latin typeface="+mn-lt"/>
                <a:ea typeface="+mn-ea"/>
                <a:cs typeface="+mn-cs"/>
              </a:rPr>
              <a:t>第三级</a:t>
            </a:r>
            <a:endParaRPr kumimoji="0" lang="zh-CN" altLang="en-US" sz="1300" b="0" i="0" u="none" strike="noStrike" kern="1200" cap="none" spc="0" normalizeH="0" baseline="0" noProof="0">
              <a:ln>
                <a:noFill/>
              </a:ln>
              <a:solidFill>
                <a:schemeClr val="tx1"/>
              </a:solidFill>
              <a:effectLst/>
              <a:uLnTx/>
              <a:uFillTx/>
              <a:latin typeface="+mn-lt"/>
              <a:ea typeface="+mn-ea"/>
              <a:cs typeface="+mn-cs"/>
            </a:endParaRPr>
          </a:p>
          <a:p>
            <a:pPr marL="1370330" marR="0" lvl="3" indent="0" algn="l" defTabSz="914400" rtl="0" eaLnBrk="0" fontAlgn="base" latinLnBrk="0" hangingPunct="0">
              <a:lnSpc>
                <a:spcPct val="100000"/>
              </a:lnSpc>
              <a:spcBef>
                <a:spcPct val="30000"/>
              </a:spcBef>
              <a:spcAft>
                <a:spcPct val="0"/>
              </a:spcAft>
              <a:buClrTx/>
              <a:buSzTx/>
              <a:buFontTx/>
              <a:buNone/>
              <a:defRPr/>
            </a:pPr>
            <a:r>
              <a:rPr kumimoji="0" lang="zh-CN" altLang="en-US" sz="1300" b="0" i="0" u="none" strike="noStrike" kern="1200" cap="none" spc="0" normalizeH="0" baseline="0" noProof="0">
                <a:ln>
                  <a:noFill/>
                </a:ln>
                <a:solidFill>
                  <a:schemeClr val="tx1"/>
                </a:solidFill>
                <a:effectLst/>
                <a:uLnTx/>
                <a:uFillTx/>
                <a:latin typeface="+mn-lt"/>
                <a:ea typeface="+mn-ea"/>
                <a:cs typeface="+mn-cs"/>
              </a:rPr>
              <a:t>第四级</a:t>
            </a:r>
            <a:endParaRPr kumimoji="0" lang="zh-CN" altLang="en-US" sz="1300" b="0" i="0" u="none" strike="noStrike" kern="1200" cap="none" spc="0" normalizeH="0" baseline="0" noProof="0">
              <a:ln>
                <a:noFill/>
              </a:ln>
              <a:solidFill>
                <a:schemeClr val="tx1"/>
              </a:solidFill>
              <a:effectLst/>
              <a:uLnTx/>
              <a:uFillTx/>
              <a:latin typeface="+mn-lt"/>
              <a:ea typeface="+mn-ea"/>
              <a:cs typeface="+mn-cs"/>
            </a:endParaRPr>
          </a:p>
          <a:p>
            <a:pPr marL="1827530" marR="0" lvl="4" indent="0" algn="l" defTabSz="914400" rtl="0" eaLnBrk="0" fontAlgn="base" latinLnBrk="0" hangingPunct="0">
              <a:lnSpc>
                <a:spcPct val="100000"/>
              </a:lnSpc>
              <a:spcBef>
                <a:spcPct val="30000"/>
              </a:spcBef>
              <a:spcAft>
                <a:spcPct val="0"/>
              </a:spcAft>
              <a:buClrTx/>
              <a:buSzTx/>
              <a:buFontTx/>
              <a:buNone/>
              <a:defRPr/>
            </a:pPr>
            <a:r>
              <a:rPr kumimoji="0" lang="zh-CN" altLang="en-US" sz="1300" b="0" i="0" u="none" strike="noStrike" kern="1200" cap="none" spc="0" normalizeH="0" baseline="0" noProof="0">
                <a:ln>
                  <a:noFill/>
                </a:ln>
                <a:solidFill>
                  <a:schemeClr val="tx1"/>
                </a:solidFill>
                <a:effectLst/>
                <a:uLnTx/>
                <a:uFillTx/>
                <a:latin typeface="+mn-lt"/>
                <a:ea typeface="+mn-ea"/>
                <a:cs typeface="+mn-cs"/>
              </a:rPr>
              <a:t>第五级</a:t>
            </a:r>
            <a:endParaRPr kumimoji="0" lang="zh-CN" altLang="en-US" sz="13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9428163"/>
            <a:ext cx="2946400" cy="496888"/>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49688" y="9428163"/>
            <a:ext cx="2946400" cy="496888"/>
          </a:xfrm>
          <a:prstGeom prst="rect">
            <a:avLst/>
          </a:prstGeom>
        </p:spPr>
        <p:txBody>
          <a:bodyPr vert="horz" wrap="square" lIns="91440" tIns="45720" rIns="91440" bIns="45720" numCol="1" anchor="b" anchorCtr="0" compatLnSpc="1"/>
          <a:lstStyle/>
          <a:p>
            <a:pPr lvl="0" algn="r" eaLnBrk="1" hangingPunct="1">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300" kern="1200">
        <a:solidFill>
          <a:schemeClr val="tx1"/>
        </a:solidFill>
        <a:latin typeface="+mn-lt"/>
        <a:ea typeface="+mn-ea"/>
        <a:cs typeface="+mn-cs"/>
      </a:defRPr>
    </a:lvl1pPr>
    <a:lvl2pPr marL="455930" algn="l" rtl="0" eaLnBrk="0" fontAlgn="base" hangingPunct="0">
      <a:spcBef>
        <a:spcPct val="30000"/>
      </a:spcBef>
      <a:spcAft>
        <a:spcPct val="0"/>
      </a:spcAft>
      <a:defRPr sz="1300" kern="1200">
        <a:solidFill>
          <a:schemeClr val="tx1"/>
        </a:solidFill>
        <a:latin typeface="+mn-lt"/>
        <a:ea typeface="+mn-ea"/>
        <a:cs typeface="+mn-cs"/>
      </a:defRPr>
    </a:lvl2pPr>
    <a:lvl3pPr marL="913130" algn="l" rtl="0" eaLnBrk="0" fontAlgn="base" hangingPunct="0">
      <a:spcBef>
        <a:spcPct val="30000"/>
      </a:spcBef>
      <a:spcAft>
        <a:spcPct val="0"/>
      </a:spcAft>
      <a:defRPr sz="1300" kern="1200">
        <a:solidFill>
          <a:schemeClr val="tx1"/>
        </a:solidFill>
        <a:latin typeface="+mn-lt"/>
        <a:ea typeface="+mn-ea"/>
        <a:cs typeface="+mn-cs"/>
      </a:defRPr>
    </a:lvl3pPr>
    <a:lvl4pPr marL="1370330" algn="l" rtl="0" eaLnBrk="0" fontAlgn="base" hangingPunct="0">
      <a:spcBef>
        <a:spcPct val="30000"/>
      </a:spcBef>
      <a:spcAft>
        <a:spcPct val="0"/>
      </a:spcAft>
      <a:defRPr sz="1300" kern="1200">
        <a:solidFill>
          <a:schemeClr val="tx1"/>
        </a:solidFill>
        <a:latin typeface="+mn-lt"/>
        <a:ea typeface="+mn-ea"/>
        <a:cs typeface="+mn-cs"/>
      </a:defRPr>
    </a:lvl4pPr>
    <a:lvl5pPr marL="1827530" algn="l" rtl="0" eaLnBrk="0" fontAlgn="base" hangingPunct="0">
      <a:spcBef>
        <a:spcPct val="30000"/>
      </a:spcBef>
      <a:spcAft>
        <a:spcPct val="0"/>
      </a:spcAft>
      <a:defRPr sz="1300" kern="1200">
        <a:solidFill>
          <a:schemeClr val="tx1"/>
        </a:solidFill>
        <a:latin typeface="+mn-lt"/>
        <a:ea typeface="+mn-ea"/>
        <a:cs typeface="+mn-cs"/>
      </a:defRPr>
    </a:lvl5pPr>
    <a:lvl6pPr marL="2285365" algn="l" defTabSz="913765" rtl="0" eaLnBrk="1" latinLnBrk="0" hangingPunct="1">
      <a:defRPr sz="1300" kern="1200">
        <a:solidFill>
          <a:schemeClr val="tx1"/>
        </a:solidFill>
        <a:latin typeface="+mn-lt"/>
        <a:ea typeface="+mn-ea"/>
        <a:cs typeface="+mn-cs"/>
      </a:defRPr>
    </a:lvl6pPr>
    <a:lvl7pPr marL="2742565" algn="l" defTabSz="913765" rtl="0" eaLnBrk="1" latinLnBrk="0" hangingPunct="1">
      <a:defRPr sz="1300" kern="1200">
        <a:solidFill>
          <a:schemeClr val="tx1"/>
        </a:solidFill>
        <a:latin typeface="+mn-lt"/>
        <a:ea typeface="+mn-ea"/>
        <a:cs typeface="+mn-cs"/>
      </a:defRPr>
    </a:lvl7pPr>
    <a:lvl8pPr marL="3199765" algn="l" defTabSz="913765" rtl="0" eaLnBrk="1" latinLnBrk="0" hangingPunct="1">
      <a:defRPr sz="1300" kern="1200">
        <a:solidFill>
          <a:schemeClr val="tx1"/>
        </a:solidFill>
        <a:latin typeface="+mn-lt"/>
        <a:ea typeface="+mn-ea"/>
        <a:cs typeface="+mn-cs"/>
      </a:defRPr>
    </a:lvl8pPr>
    <a:lvl9pPr marL="3656965" algn="l" defTabSz="913765" rtl="0" eaLnBrk="1" latinLnBrk="0" hangingPunct="1">
      <a:defRPr sz="13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20483"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20484"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30"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22531"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22532"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2</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4578"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24579"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24580"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3</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6" name="幻灯片图像占位符 1"/>
          <p:cNvSpPr>
            <a:spLocks noGrp="1" noRot="1" noChangeAspect="1" noTextEdit="1"/>
          </p:cNvSpPr>
          <p:nvPr>
            <p:ph type="sldImg"/>
          </p:nvPr>
        </p:nvSpPr>
        <p:spPr>
          <a:xfrm>
            <a:off x="90488" y="744538"/>
            <a:ext cx="6616700" cy="3722687"/>
          </a:xfrm>
          <a:ln>
            <a:solidFill>
              <a:srgbClr val="000000">
                <a:alpha val="100000"/>
              </a:srgbClr>
            </a:solidFill>
            <a:miter lim="800000"/>
          </a:ln>
        </p:spPr>
      </p:sp>
      <p:sp>
        <p:nvSpPr>
          <p:cNvPr id="26627"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26628"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4</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28675"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28676"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5</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2"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30723"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30724"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6</a:t>
            </a:fld>
            <a:endParaRPr lang="zh-CN"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70"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32771"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32772"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7</a:t>
            </a:fld>
            <a:endParaRPr lang="zh-CN"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8"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34819"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34820"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8</a:t>
            </a:fld>
            <a:endParaRPr lang="zh-CN"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6"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36867"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36868"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9</a:t>
            </a:fld>
            <a:endParaRPr lang="zh-CN"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4"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38915"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38916"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10</a:t>
            </a:fld>
            <a:endParaRPr lang="zh-CN"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2"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40963"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0964"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11</a:t>
            </a:fld>
            <a:endParaRPr lang="zh-CN"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10"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43011"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3012"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12</a:t>
            </a:fld>
            <a:endParaRPr lang="zh-CN"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8"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45059"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5060"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13</a:t>
            </a:fld>
            <a:endParaRPr lang="zh-CN"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54"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49155"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49156"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16</a:t>
            </a:fld>
            <a:endParaRPr lang="zh-CN"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2" name="幻灯片图像占位符 1"/>
          <p:cNvSpPr>
            <a:spLocks noGrp="1" noRot="1" noChangeAspect="1" noTextEdit="1"/>
          </p:cNvSpPr>
          <p:nvPr>
            <p:ph type="sldImg"/>
          </p:nvPr>
        </p:nvSpPr>
        <p:spPr>
          <a:xfrm>
            <a:off x="90488" y="744538"/>
            <a:ext cx="6616700" cy="3722687"/>
          </a:xfrm>
          <a:ln>
            <a:solidFill>
              <a:srgbClr val="000000">
                <a:alpha val="100000"/>
              </a:srgbClr>
            </a:solidFill>
            <a:miter lim="800000"/>
          </a:ln>
        </p:spPr>
      </p:sp>
      <p:sp>
        <p:nvSpPr>
          <p:cNvPr id="51203" name="备注占位符 2"/>
          <p:cNvSpPr>
            <a:spLocks noGrp="1"/>
          </p:cNvSpPr>
          <p:nvPr>
            <p:ph type="body" idx="1"/>
          </p:nvPr>
        </p:nvSpPr>
        <p:spPr>
          <a:noFill/>
          <a:ln>
            <a:noFill/>
          </a:ln>
        </p:spPr>
        <p:txBody>
          <a:bodyPr wrap="square" lIns="91440" tIns="45720" rIns="91440" bIns="45720" anchor="t" anchorCtr="0"/>
          <a:lstStyle/>
          <a:p>
            <a:pPr lvl="0">
              <a:spcBef>
                <a:spcPct val="0"/>
              </a:spcBef>
            </a:pPr>
            <a:endParaRPr lang="zh-CN" altLang="en-US"/>
          </a:p>
        </p:txBody>
      </p:sp>
      <p:sp>
        <p:nvSpPr>
          <p:cNvPr id="51204"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17</a:t>
            </a:fld>
            <a:endParaRPr lang="zh-CN"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50" name="幻灯片图像占位符 1"/>
          <p:cNvSpPr>
            <a:spLocks noGrp="1" noRot="1" noChangeAspect="1" noTextEdit="1"/>
          </p:cNvSpPr>
          <p:nvPr>
            <p:ph type="sldImg"/>
          </p:nvPr>
        </p:nvSpPr>
        <p:spPr>
          <a:xfrm>
            <a:off x="90488" y="744538"/>
            <a:ext cx="6616700" cy="3722687"/>
          </a:xfrm>
          <a:ln>
            <a:solidFill>
              <a:srgbClr val="000000"/>
            </a:solidFill>
            <a:miter/>
          </a:ln>
        </p:spPr>
      </p:sp>
      <p:sp>
        <p:nvSpPr>
          <p:cNvPr id="53251" name="备注占位符 2"/>
          <p:cNvSpPr>
            <a:spLocks noGrp="1"/>
          </p:cNvSpPr>
          <p:nvPr>
            <p:ph type="body" idx="1"/>
          </p:nvPr>
        </p:nvSpPr>
        <p:spPr>
          <a:noFill/>
          <a:ln>
            <a:noFill/>
          </a:ln>
        </p:spPr>
        <p:txBody>
          <a:bodyPr wrap="square" lIns="91440" tIns="45720" rIns="91440" bIns="45720" anchor="t" anchorCtr="0"/>
          <a:lstStyle/>
          <a:p>
            <a:pPr lvl="0"/>
            <a:endParaRPr lang="zh-CN" altLang="en-US"/>
          </a:p>
        </p:txBody>
      </p:sp>
      <p:sp>
        <p:nvSpPr>
          <p:cNvPr id="53252" name="灯片编号占位符 3"/>
          <p:cNvSpPr txBox="1">
            <a:spLocks noGrp="1"/>
          </p:cNvSpPr>
          <p:nvPr>
            <p:ph type="sldNum" sz="quarter" idx="10"/>
          </p:nvPr>
        </p:nvSpPr>
        <p:spPr>
          <a:xfrm>
            <a:off x="3849688" y="9428163"/>
            <a:ext cx="2946400" cy="496887"/>
          </a:xfrm>
          <a:prstGeom prst="rect">
            <a:avLst/>
          </a:prstGeom>
          <a:noFill/>
          <a:ln w="9525">
            <a:noFill/>
          </a:ln>
        </p:spPr>
        <p:txBody>
          <a:bodyPr anchor="b" anchorCtr="0"/>
          <a:lstStyle/>
          <a:p>
            <a:pPr lvl="0" algn="r" eaLnBrk="1" hangingPunct="1">
              <a:buNone/>
            </a:pPr>
            <a:fld id="{9A0DB2DC-4C9A-4742-B13C-FB6460FD3503}" type="slidenum">
              <a:rPr lang="zh-CN" altLang="en-US" sz="1200"/>
              <a:t>18</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wmf"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DA99A8-6D74-4D29-B722-03FBDCE3F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2E11EF-FF7C-4D2E-AC9F-F586D7736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9D6F0C-4CFE-45A4-94DC-C4D82A505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AC8007-9A43-48CF-A08D-A623EF079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0CC5AC-3EEE-4D15-A8F9-B145181D08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B1D823-B748-468E-86B8-DB37C3AED5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F182FC-C84A-413B-BA02-F3A230BD48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A9A43D-80E6-4FE1-A38B-CB5700464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06BB3-1887-4DF7-9FE0-999C30454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DB521-0BB2-4D33-8268-142162E82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3E448-CA22-426C-92C5-56FEA8C15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2BF82D2-7A68-459D-A996-9BDDA2518FA4}" type="datetimeFigureOut">
              <a:rPr kumimoji="0" lang="zh-CN" altLang="en-US" sz="1200"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Blank">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5_节标题">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8_自定义版式">
    <p:spTree>
      <p:nvGrpSpPr>
        <p:cNvPr id="1" name=""/>
        <p:cNvGrpSpPr/>
        <p:nvPr/>
      </p:nvGrpSpPr>
      <p:grpSpPr>
        <a:xfrm>
          <a:off x="0" y="0"/>
          <a:ext cx="0" cy="0"/>
        </a:xfrm>
      </p:grpSpPr>
      <p:sp>
        <p:nvSpPr>
          <p:cNvPr id="7" name="矩形 6"/>
          <p:cNvSpPr/>
          <p:nvPr/>
        </p:nvSpPr>
        <p:spPr>
          <a:xfrm>
            <a:off x="0" y="0"/>
            <a:ext cx="12858750" cy="795338"/>
          </a:xfrm>
          <a:prstGeom prst="rect">
            <a:avLst/>
          </a:prstGeom>
          <a:solidFill>
            <a:srgbClr val="BBB1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2530" b="0" i="0" u="none" strike="noStrike" kern="1200" cap="none" spc="0" normalizeH="0" baseline="0" noProof="0">
              <a:ln>
                <a:noFill/>
              </a:ln>
              <a:solidFill>
                <a:schemeClr val="lt1"/>
              </a:solidFill>
              <a:effectLst/>
              <a:uLnTx/>
              <a:uFillTx/>
              <a:latin typeface="+mn-lt"/>
              <a:ea typeface="+mn-ea"/>
              <a:cs typeface="+mn-cs"/>
            </a:endParaRPr>
          </a:p>
        </p:txBody>
      </p:sp>
      <p:pic>
        <p:nvPicPr>
          <p:cNvPr id="8195" name="Picture 3" descr="F:\工作\例\asiaray-logo.wmf"/>
          <p:cNvPicPr>
            <a:picLocks noChangeAspect="1"/>
          </p:cNvPicPr>
          <p:nvPr userDrawn="1"/>
        </p:nvPicPr>
        <p:blipFill>
          <a:blip r:embed="rId1"/>
          <a:stretch>
            <a:fillRect/>
          </a:stretch>
        </p:blipFill>
        <p:spPr>
          <a:xfrm>
            <a:off x="10064750" y="227013"/>
            <a:ext cx="2511425" cy="342900"/>
          </a:xfrm>
          <a:prstGeom prst="rect">
            <a:avLst/>
          </a:prstGeom>
          <a:noFill/>
          <a:ln w="9525">
            <a:noFill/>
          </a:ln>
        </p:spPr>
      </p:pic>
      <p:sp>
        <p:nvSpPr>
          <p:cNvPr id="14" name="文本占位符 39"/>
          <p:cNvSpPr>
            <a:spLocks noGrp="1"/>
          </p:cNvSpPr>
          <p:nvPr>
            <p:ph type="body" sz="quarter" idx="14"/>
          </p:nvPr>
        </p:nvSpPr>
        <p:spPr>
          <a:xfrm>
            <a:off x="301334" y="123280"/>
            <a:ext cx="6831259" cy="583124"/>
          </a:xfrm>
        </p:spPr>
        <p:txBody>
          <a:bodyPr>
            <a:noAutofit/>
          </a:bodyPr>
          <a:lstStyle>
            <a:lvl1pPr marL="361950" marR="0" indent="-361950" algn="l" defTabSz="914400" rtl="0" eaLnBrk="1" fontAlgn="auto" latinLnBrk="0" hangingPunct="1">
              <a:lnSpc>
                <a:spcPct val="100000"/>
              </a:lnSpc>
              <a:spcBef>
                <a:spcPct val="21000"/>
              </a:spcBef>
              <a:spcAft>
                <a:spcPct val="0"/>
              </a:spcAft>
              <a:buClrTx/>
              <a:buSzTx/>
              <a:buFont typeface="Arial" pitchFamily="34" charset="0"/>
              <a:buNone/>
              <a:defRPr sz="3375" b="1">
                <a:solidFill>
                  <a:schemeClr val="bg1"/>
                </a:solidFill>
                <a:latin typeface="微软雅黑" panose="020b0503020204020204" pitchFamily="34" charset="-122"/>
                <a:ea typeface="微软雅黑" panose="020b0503020204020204" pitchFamily="34" charset="-122"/>
              </a:defRPr>
            </a:lvl1pPr>
          </a:lstStyle>
          <a:p>
            <a:pPr lvl="0"/>
            <a:r>
              <a:rPr lang="zh-CN" altLang="en-US"/>
              <a:t>单击此处编辑母版文本样式</a:t>
            </a:r>
            <a:endParaRPr lang="zh-CN" altLang="en-US"/>
          </a:p>
        </p:txBody>
      </p:sp>
      <p:sp>
        <p:nvSpPr>
          <p:cNvPr id="2" name="日期占位符 1"/>
          <p:cNvSpPr>
            <a:spLocks noGrp="1"/>
          </p:cNvSpPr>
          <p:nvPr>
            <p:ph type="dt" sz="half" idx="15"/>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2BF82D2-7A68-459D-A996-9BDDA2518FA4}" type="datetimeFigureOut">
              <a:rPr kumimoji="0" lang="zh-CN" altLang="en-US" sz="1200"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6"/>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7"/>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spd="med">
    <p:fad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64406" y="2246810"/>
            <a:ext cx="10929938" cy="1550332"/>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928812" y="4098502"/>
            <a:ext cx="9001126" cy="1848344"/>
          </a:xfrm>
        </p:spPr>
        <p:txBody>
          <a:bodyPr/>
          <a:lstStyle>
            <a:lvl1pPr marL="0" indent="0" algn="ctr">
              <a:buNone/>
              <a:defRPr>
                <a:solidFill>
                  <a:schemeClr val="tx1">
                    <a:tint val="75000"/>
                  </a:schemeClr>
                </a:solidFill>
              </a:defRPr>
            </a:lvl1pPr>
            <a:lvl2pPr marL="481965" indent="0" algn="ctr">
              <a:buNone/>
              <a:defRPr>
                <a:solidFill>
                  <a:schemeClr val="tx1">
                    <a:tint val="75000"/>
                  </a:schemeClr>
                </a:solidFill>
              </a:defRPr>
            </a:lvl2pPr>
            <a:lvl3pPr marL="963930" indent="0" algn="ctr">
              <a:buNone/>
              <a:defRPr>
                <a:solidFill>
                  <a:schemeClr val="tx1">
                    <a:tint val="75000"/>
                  </a:schemeClr>
                </a:solidFill>
              </a:defRPr>
            </a:lvl3pPr>
            <a:lvl4pPr marL="1446530" indent="0" algn="ctr">
              <a:buNone/>
              <a:defRPr>
                <a:solidFill>
                  <a:schemeClr val="tx1">
                    <a:tint val="75000"/>
                  </a:schemeClr>
                </a:solidFill>
              </a:defRPr>
            </a:lvl4pPr>
            <a:lvl5pPr marL="1928495" indent="0" algn="ctr">
              <a:buNone/>
              <a:defRPr>
                <a:solidFill>
                  <a:schemeClr val="tx1">
                    <a:tint val="75000"/>
                  </a:schemeClr>
                </a:solidFill>
              </a:defRPr>
            </a:lvl5pPr>
            <a:lvl6pPr marL="2410460" indent="0" algn="ctr">
              <a:buNone/>
              <a:defRPr>
                <a:solidFill>
                  <a:schemeClr val="tx1">
                    <a:tint val="75000"/>
                  </a:schemeClr>
                </a:solidFill>
              </a:defRPr>
            </a:lvl6pPr>
            <a:lvl7pPr marL="2892425" indent="0" algn="ctr">
              <a:buNone/>
              <a:defRPr>
                <a:solidFill>
                  <a:schemeClr val="tx1">
                    <a:tint val="75000"/>
                  </a:schemeClr>
                </a:solidFill>
              </a:defRPr>
            </a:lvl7pPr>
            <a:lvl8pPr marL="3374390" indent="0" algn="ctr">
              <a:buNone/>
              <a:defRPr>
                <a:solidFill>
                  <a:schemeClr val="tx1">
                    <a:tint val="75000"/>
                  </a:schemeClr>
                </a:solidFill>
              </a:defRPr>
            </a:lvl8pPr>
            <a:lvl9pPr marL="3856355"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1015753" y="4647648"/>
            <a:ext cx="10929938" cy="1436485"/>
          </a:xfrm>
        </p:spPr>
        <p:txBody>
          <a:bodyPr anchor="t"/>
          <a:lstStyle>
            <a:lvl1pPr algn="l">
              <a:defRPr sz="422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015753" y="3065506"/>
            <a:ext cx="10929938" cy="1582142"/>
          </a:xfrm>
        </p:spPr>
        <p:txBody>
          <a:bodyPr anchor="b"/>
          <a:lstStyle>
            <a:lvl1pPr marL="0" indent="0">
              <a:buNone/>
              <a:defRPr sz="2110">
                <a:solidFill>
                  <a:schemeClr val="tx1">
                    <a:tint val="75000"/>
                  </a:schemeClr>
                </a:solidFill>
              </a:defRPr>
            </a:lvl1pPr>
            <a:lvl2pPr marL="481965" indent="0">
              <a:buNone/>
              <a:defRPr sz="1900">
                <a:solidFill>
                  <a:schemeClr val="tx1">
                    <a:tint val="75000"/>
                  </a:schemeClr>
                </a:solidFill>
              </a:defRPr>
            </a:lvl2pPr>
            <a:lvl3pPr marL="963930" indent="0">
              <a:buNone/>
              <a:defRPr sz="1685">
                <a:solidFill>
                  <a:schemeClr val="tx1">
                    <a:tint val="75000"/>
                  </a:schemeClr>
                </a:solidFill>
              </a:defRPr>
            </a:lvl3pPr>
            <a:lvl4pPr marL="1446530" indent="0">
              <a:buNone/>
              <a:defRPr sz="1475">
                <a:solidFill>
                  <a:schemeClr val="tx1">
                    <a:tint val="75000"/>
                  </a:schemeClr>
                </a:solidFill>
              </a:defRPr>
            </a:lvl4pPr>
            <a:lvl5pPr marL="1928495" indent="0">
              <a:buNone/>
              <a:defRPr sz="1475">
                <a:solidFill>
                  <a:schemeClr val="tx1">
                    <a:tint val="75000"/>
                  </a:schemeClr>
                </a:solidFill>
              </a:defRPr>
            </a:lvl5pPr>
            <a:lvl6pPr marL="2410460" indent="0">
              <a:buNone/>
              <a:defRPr sz="1475">
                <a:solidFill>
                  <a:schemeClr val="tx1">
                    <a:tint val="75000"/>
                  </a:schemeClr>
                </a:solidFill>
              </a:defRPr>
            </a:lvl6pPr>
            <a:lvl7pPr marL="2892425" indent="0">
              <a:buNone/>
              <a:defRPr sz="1475">
                <a:solidFill>
                  <a:schemeClr val="tx1">
                    <a:tint val="75000"/>
                  </a:schemeClr>
                </a:solidFill>
              </a:defRPr>
            </a:lvl7pPr>
            <a:lvl8pPr marL="3374390" indent="0">
              <a:buNone/>
              <a:defRPr sz="1475">
                <a:solidFill>
                  <a:schemeClr val="tx1">
                    <a:tint val="75000"/>
                  </a:schemeClr>
                </a:solidFill>
              </a:defRPr>
            </a:lvl8pPr>
            <a:lvl9pPr marL="3856355" indent="0">
              <a:buNone/>
              <a:defRPr sz="1475">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57250" y="1687619"/>
            <a:ext cx="7610326" cy="4773215"/>
          </a:xfrm>
        </p:spPr>
        <p:txBody>
          <a:bodyPr/>
          <a:lstStyle>
            <a:lvl1pPr>
              <a:defRPr sz="2950"/>
            </a:lvl1pPr>
            <a:lvl2pPr>
              <a:defRPr sz="2530"/>
            </a:lvl2pPr>
            <a:lvl3pPr>
              <a:defRPr sz="211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8681890" y="1687619"/>
            <a:ext cx="7610325" cy="4773215"/>
          </a:xfrm>
        </p:spPr>
        <p:txBody>
          <a:bodyPr/>
          <a:lstStyle>
            <a:lvl1pPr>
              <a:defRPr sz="2950"/>
            </a:lvl1pPr>
            <a:lvl2pPr>
              <a:defRPr sz="2530"/>
            </a:lvl2pPr>
            <a:lvl3pPr>
              <a:defRPr sz="211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42938" y="289641"/>
            <a:ext cx="11572876" cy="1205442"/>
          </a:xfr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42938" y="1618976"/>
            <a:ext cx="5681514" cy="674712"/>
          </a:xfrm>
        </p:spPr>
        <p:txBody>
          <a:bodyPr anchor="b"/>
          <a:lstStyle>
            <a:lvl1pPr marL="0" indent="0">
              <a:buNone/>
              <a:defRPr sz="2530" b="1"/>
            </a:lvl1pPr>
            <a:lvl2pPr marL="481965" indent="0">
              <a:buNone/>
              <a:defRPr sz="2110" b="1"/>
            </a:lvl2pPr>
            <a:lvl3pPr marL="963930" indent="0">
              <a:buNone/>
              <a:defRPr sz="1900" b="1"/>
            </a:lvl3pPr>
            <a:lvl4pPr marL="1446530" indent="0">
              <a:buNone/>
              <a:defRPr sz="1685" b="1"/>
            </a:lvl4pPr>
            <a:lvl5pPr marL="1928495" indent="0">
              <a:buNone/>
              <a:defRPr sz="1685" b="1"/>
            </a:lvl5pPr>
            <a:lvl6pPr marL="2410460" indent="0">
              <a:buNone/>
              <a:defRPr sz="1685" b="1"/>
            </a:lvl6pPr>
            <a:lvl7pPr marL="2892425" indent="0">
              <a:buNone/>
              <a:defRPr sz="1685" b="1"/>
            </a:lvl7pPr>
            <a:lvl8pPr marL="3374390" indent="0">
              <a:buNone/>
              <a:defRPr sz="1685" b="1"/>
            </a:lvl8pPr>
            <a:lvl9pPr marL="3856355" indent="0">
              <a:buNone/>
              <a:defRPr sz="1685"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42938" y="2293688"/>
            <a:ext cx="5681514" cy="4167145"/>
          </a:xfrm>
        </p:spPr>
        <p:txBody>
          <a:bodyPr/>
          <a:lstStyle>
            <a:lvl1pPr>
              <a:defRPr sz="2530"/>
            </a:lvl1pPr>
            <a:lvl2pPr>
              <a:defRPr sz="2110"/>
            </a:lvl2pPr>
            <a:lvl3pPr>
              <a:defRPr sz="1900"/>
            </a:lvl3pPr>
            <a:lvl4pPr>
              <a:defRPr sz="1685"/>
            </a:lvl4pPr>
            <a:lvl5pPr>
              <a:defRPr sz="1685"/>
            </a:lvl5pPr>
            <a:lvl6pPr>
              <a:defRPr sz="1685"/>
            </a:lvl6pPr>
            <a:lvl7pPr>
              <a:defRPr sz="1685"/>
            </a:lvl7pPr>
            <a:lvl8pPr>
              <a:defRPr sz="1685"/>
            </a:lvl8pPr>
            <a:lvl9pPr>
              <a:defRPr sz="168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532067" y="1618976"/>
            <a:ext cx="5683746" cy="674712"/>
          </a:xfrm>
        </p:spPr>
        <p:txBody>
          <a:bodyPr anchor="b"/>
          <a:lstStyle>
            <a:lvl1pPr marL="0" indent="0">
              <a:buNone/>
              <a:defRPr sz="2530" b="1"/>
            </a:lvl1pPr>
            <a:lvl2pPr marL="481965" indent="0">
              <a:buNone/>
              <a:defRPr sz="2110" b="1"/>
            </a:lvl2pPr>
            <a:lvl3pPr marL="963930" indent="0">
              <a:buNone/>
              <a:defRPr sz="1900" b="1"/>
            </a:lvl3pPr>
            <a:lvl4pPr marL="1446530" indent="0">
              <a:buNone/>
              <a:defRPr sz="1685" b="1"/>
            </a:lvl4pPr>
            <a:lvl5pPr marL="1928495" indent="0">
              <a:buNone/>
              <a:defRPr sz="1685" b="1"/>
            </a:lvl5pPr>
            <a:lvl6pPr marL="2410460" indent="0">
              <a:buNone/>
              <a:defRPr sz="1685" b="1"/>
            </a:lvl6pPr>
            <a:lvl7pPr marL="2892425" indent="0">
              <a:buNone/>
              <a:defRPr sz="1685" b="1"/>
            </a:lvl7pPr>
            <a:lvl8pPr marL="3374390" indent="0">
              <a:buNone/>
              <a:defRPr sz="1685" b="1"/>
            </a:lvl8pPr>
            <a:lvl9pPr marL="3856355" indent="0">
              <a:buNone/>
              <a:defRPr sz="1685"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532067" y="2293688"/>
            <a:ext cx="5683746" cy="4167145"/>
          </a:xfrm>
        </p:spPr>
        <p:txBody>
          <a:bodyPr/>
          <a:lstStyle>
            <a:lvl1pPr>
              <a:defRPr sz="2530"/>
            </a:lvl1pPr>
            <a:lvl2pPr>
              <a:defRPr sz="2110"/>
            </a:lvl2pPr>
            <a:lvl3pPr>
              <a:defRPr sz="1900"/>
            </a:lvl3pPr>
            <a:lvl4pPr>
              <a:defRPr sz="1685"/>
            </a:lvl4pPr>
            <a:lvl5pPr>
              <a:defRPr sz="1685"/>
            </a:lvl5pPr>
            <a:lvl6pPr>
              <a:defRPr sz="1685"/>
            </a:lvl6pPr>
            <a:lvl7pPr>
              <a:defRPr sz="1685"/>
            </a:lvl7pPr>
            <a:lvl8pPr>
              <a:defRPr sz="1685"/>
            </a:lvl8pPr>
            <a:lvl9pPr>
              <a:defRPr sz="1685"/>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42938" y="287967"/>
            <a:ext cx="4230441" cy="1225532"/>
          </a:xfrm>
        </p:spPr>
        <p:txBody>
          <a:bodyPr anchor="b"/>
          <a:lstStyle>
            <a:lvl1pPr algn="l">
              <a:defRPr sz="2110" b="1"/>
            </a:lvl1pPr>
          </a:lstStyle>
          <a:p>
            <a:r>
              <a:rPr lang="zh-CN" altLang="en-US"/>
              <a:t>单击此处编辑母版标题样式</a:t>
            </a:r>
            <a:endParaRPr lang="zh-CN" altLang="en-US"/>
          </a:p>
        </p:txBody>
      </p:sp>
      <p:sp>
        <p:nvSpPr>
          <p:cNvPr id="3" name="内容占位符 2"/>
          <p:cNvSpPr>
            <a:spLocks noGrp="1"/>
          </p:cNvSpPr>
          <p:nvPr>
            <p:ph idx="1"/>
          </p:nvPr>
        </p:nvSpPr>
        <p:spPr>
          <a:xfrm>
            <a:off x="5027413" y="287968"/>
            <a:ext cx="7188399" cy="6172866"/>
          </a:xfrm>
        </p:spPr>
        <p:txBody>
          <a:bodyPr/>
          <a:lstStyle>
            <a:lvl1pPr>
              <a:defRPr sz="3375"/>
            </a:lvl1pPr>
            <a:lvl2pPr>
              <a:defRPr sz="2950"/>
            </a:lvl2pPr>
            <a:lvl3pPr>
              <a:defRPr sz="2530"/>
            </a:lvl3pPr>
            <a:lvl4pPr>
              <a:defRPr sz="2110"/>
            </a:lvl4pPr>
            <a:lvl5pPr>
              <a:defRPr sz="2110"/>
            </a:lvl5pPr>
            <a:lvl6pPr>
              <a:defRPr sz="2110"/>
            </a:lvl6pPr>
            <a:lvl7pPr>
              <a:defRPr sz="2110"/>
            </a:lvl7pPr>
            <a:lvl8pPr>
              <a:defRPr sz="2110"/>
            </a:lvl8pPr>
            <a:lvl9pPr>
              <a:defRPr sz="211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42938" y="1513500"/>
            <a:ext cx="4230441" cy="4947334"/>
          </a:xfrm>
        </p:spPr>
        <p:txBody>
          <a:bodyPr/>
          <a:lstStyle>
            <a:lvl1pPr marL="0" indent="0">
              <a:buNone/>
              <a:defRPr sz="1475"/>
            </a:lvl1pPr>
            <a:lvl2pPr marL="481965" indent="0">
              <a:buNone/>
              <a:defRPr sz="1265"/>
            </a:lvl2pPr>
            <a:lvl3pPr marL="963930" indent="0">
              <a:buNone/>
              <a:defRPr sz="1055"/>
            </a:lvl3pPr>
            <a:lvl4pPr marL="1446530" indent="0">
              <a:buNone/>
              <a:defRPr sz="950"/>
            </a:lvl4pPr>
            <a:lvl5pPr marL="1928495" indent="0">
              <a:buNone/>
              <a:defRPr sz="950"/>
            </a:lvl5pPr>
            <a:lvl6pPr marL="2410460" indent="0">
              <a:buNone/>
              <a:defRPr sz="950"/>
            </a:lvl6pPr>
            <a:lvl7pPr marL="2892425" indent="0">
              <a:buNone/>
              <a:defRPr sz="950"/>
            </a:lvl7pPr>
            <a:lvl8pPr marL="3374390" indent="0">
              <a:buNone/>
              <a:defRPr sz="950"/>
            </a:lvl8pPr>
            <a:lvl9pPr marL="3856355" indent="0">
              <a:buNone/>
              <a:defRPr sz="95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520405" y="5062855"/>
            <a:ext cx="7715250" cy="597699"/>
          </a:xfrm>
        </p:spPr>
        <p:txBody>
          <a:bodyPr anchor="b"/>
          <a:lstStyle>
            <a:lvl1pPr algn="l">
              <a:defRPr sz="211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520405" y="646251"/>
            <a:ext cx="7715250" cy="4339590"/>
          </a:xfrm>
        </p:spPr>
        <p:txBody>
          <a:bodyPr vert="horz" lIns="91440" tIns="45720" rIns="91440" bIns="45720" rtlCol="0">
            <a:normAutofit/>
          </a:bodyPr>
          <a:lstStyle>
            <a:lvl1pPr marL="0" indent="0">
              <a:buNone/>
              <a:defRPr sz="3375"/>
            </a:lvl1pPr>
            <a:lvl2pPr marL="481965" indent="0">
              <a:buNone/>
              <a:defRPr sz="2950"/>
            </a:lvl2pPr>
            <a:lvl3pPr marL="963930" indent="0">
              <a:buNone/>
              <a:defRPr sz="2530"/>
            </a:lvl3pPr>
            <a:lvl4pPr marL="1446530" indent="0">
              <a:buNone/>
              <a:defRPr sz="2110"/>
            </a:lvl4pPr>
            <a:lvl5pPr marL="1928495" indent="0">
              <a:buNone/>
              <a:defRPr sz="2110"/>
            </a:lvl5pPr>
            <a:lvl6pPr marL="2410460" indent="0">
              <a:buNone/>
              <a:defRPr sz="2110"/>
            </a:lvl6pPr>
            <a:lvl7pPr marL="2892425" indent="0">
              <a:buNone/>
              <a:defRPr sz="2110"/>
            </a:lvl7pPr>
            <a:lvl8pPr marL="3374390" indent="0">
              <a:buNone/>
              <a:defRPr sz="2110"/>
            </a:lvl8pPr>
            <a:lvl9pPr marL="3856355" indent="0">
              <a:buNone/>
              <a:defRPr sz="2110"/>
            </a:lvl9pPr>
          </a:lstStyle>
          <a:p>
            <a:pPr marL="0" marR="0" lvl="0" indent="0" algn="l" defTabSz="963930" rtl="0" eaLnBrk="1" fontAlgn="auto" latinLnBrk="0" hangingPunct="1">
              <a:lnSpc>
                <a:spcPct val="100000"/>
              </a:lnSpc>
              <a:spcBef>
                <a:spcPct val="21000"/>
              </a:spcBef>
              <a:spcAft>
                <a:spcPct val="0"/>
              </a:spcAft>
              <a:buClrTx/>
              <a:buSzTx/>
              <a:buFont typeface="Arial" pitchFamily="34" charset="0"/>
              <a:buNone/>
              <a:defRPr/>
            </a:pPr>
            <a:endParaRPr kumimoji="0" lang="zh-CN" altLang="en-US" sz="3375"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520405" y="5660554"/>
            <a:ext cx="7715250" cy="848831"/>
          </a:xfrm>
        </p:spPr>
        <p:txBody>
          <a:bodyPr/>
          <a:lstStyle>
            <a:lvl1pPr marL="0" indent="0">
              <a:buNone/>
              <a:defRPr sz="1475"/>
            </a:lvl1pPr>
            <a:lvl2pPr marL="481965" indent="0">
              <a:buNone/>
              <a:defRPr sz="1265"/>
            </a:lvl2pPr>
            <a:lvl3pPr marL="963930" indent="0">
              <a:buNone/>
              <a:defRPr sz="1055"/>
            </a:lvl3pPr>
            <a:lvl4pPr marL="1446530" indent="0">
              <a:buNone/>
              <a:defRPr sz="950"/>
            </a:lvl4pPr>
            <a:lvl5pPr marL="1928495" indent="0">
              <a:buNone/>
              <a:defRPr sz="950"/>
            </a:lvl5pPr>
            <a:lvl6pPr marL="2410460" indent="0">
              <a:buNone/>
              <a:defRPr sz="950"/>
            </a:lvl6pPr>
            <a:lvl7pPr marL="2892425" indent="0">
              <a:buNone/>
              <a:defRPr sz="950"/>
            </a:lvl7pPr>
            <a:lvl8pPr marL="3374390" indent="0">
              <a:buNone/>
              <a:defRPr sz="950"/>
            </a:lvl8pPr>
            <a:lvl9pPr marL="3856355" indent="0">
              <a:buNone/>
              <a:defRPr sz="95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12434589" y="289642"/>
            <a:ext cx="3857626" cy="6171192"/>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57250" y="289642"/>
            <a:ext cx="11363027" cy="6171192"/>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Blank">
    <p:bg>
      <p:bgPr>
        <a:blipFill rotWithShape="0">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Layout" Target="../slideLayouts/slideLayout25.xml" /><Relationship Id="rId11" Type="http://schemas.openxmlformats.org/officeDocument/2006/relationships/slideLayout" Target="../slideLayouts/slideLayout26.xml" /><Relationship Id="rId12" Type="http://schemas.openxmlformats.org/officeDocument/2006/relationships/slideLayout" Target="../slideLayouts/slideLayout27.xml" /><Relationship Id="rId13" Type="http://schemas.openxmlformats.org/officeDocument/2006/relationships/image" Target="../media/image2.jpeg" /><Relationship Id="rId14" Type="http://schemas.openxmlformats.org/officeDocument/2006/relationships/theme" Target="../theme/theme3.xml" /><Relationship Id="rId2" Type="http://schemas.openxmlformats.org/officeDocument/2006/relationships/slideLayout" Target="../slideLayouts/slideLayout17.xml" /><Relationship Id="rId3" Type="http://schemas.openxmlformats.org/officeDocument/2006/relationships/slideLayout" Target="../slideLayouts/slideLayout18.xml" /><Relationship Id="rId4" Type="http://schemas.openxmlformats.org/officeDocument/2006/relationships/slideLayout" Target="../slideLayouts/slideLayout19.xml" /><Relationship Id="rId5" Type="http://schemas.openxmlformats.org/officeDocument/2006/relationships/slideLayout" Target="../slideLayouts/slideLayout20.xml" /><Relationship Id="rId6" Type="http://schemas.openxmlformats.org/officeDocument/2006/relationships/slideLayout" Target="../slideLayouts/slideLayout21.xml" /><Relationship Id="rId7" Type="http://schemas.openxmlformats.org/officeDocument/2006/relationships/slideLayout" Target="../slideLayouts/slideLayout22.xml" /><Relationship Id="rId8" Type="http://schemas.openxmlformats.org/officeDocument/2006/relationships/slideLayout" Target="../slideLayouts/slideLayout23.xml" /><Relationship Id="rId9" Type="http://schemas.openxmlformats.org/officeDocument/2006/relationships/slideLayout" Target="../slideLayouts/slideLayout2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p:sp>
        <p:nvSpPr>
          <p:cNvPr id="1026" name="标题占位符 1"/>
          <p:cNvSpPr>
            <a:spLocks noGrp="1"/>
          </p:cNvSpPr>
          <p:nvPr>
            <p:ph type="title"/>
          </p:nvPr>
        </p:nvSpPr>
        <p:spPr>
          <a:xfrm>
            <a:off x="884238" y="385763"/>
            <a:ext cx="11090275" cy="1397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a:spLocks noGrp="1"/>
          </p:cNvSpPr>
          <p:nvPr>
            <p:ph type="body" idx="1"/>
          </p:nvPr>
        </p:nvSpPr>
        <p:spPr>
          <a:xfrm>
            <a:off x="884238" y="1925638"/>
            <a:ext cx="11090275" cy="4589462"/>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84238" y="6704013"/>
            <a:ext cx="2892425" cy="38417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32BF82D2-7A68-459D-A996-9BDDA2518FA4}" type="datetimeFigureOut">
              <a:rPr kumimoji="0" lang="zh-CN" altLang="en-US" sz="1200"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3"/>
          </p:nvPr>
        </p:nvSpPr>
        <p:spPr>
          <a:xfrm>
            <a:off x="4259263" y="6704013"/>
            <a:ext cx="4340225" cy="38417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None/>
              <a:defRPr sz="1200"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4"/>
          </p:nvPr>
        </p:nvSpPr>
        <p:spPr>
          <a:xfrm>
            <a:off x="9082088" y="6704013"/>
            <a:ext cx="2892425" cy="384175"/>
          </a:xfrm>
          <a:prstGeom prst="rect">
            <a:avLst/>
          </a:prstGeom>
        </p:spPr>
        <p:txBody>
          <a:bodyPr vert="horz" lIns="91440" tIns="45720" rIns="91440" bIns="45720" rtlCol="0" anchor="ctr"/>
          <a:lstStyle>
            <a:defPPr>
              <a:defRPr lang="zh-CN"/>
            </a:defPPr>
            <a:lvl1pPr marL="0" lvl="0" indent="0" algn="r" defTabSz="914400" rtl="0" eaLnBrk="0" fontAlgn="base" latinLnBrk="0" hangingPunct="0">
              <a:lnSpc>
                <a:spcPct val="100000"/>
              </a:lnSpc>
              <a:spcBef>
                <a:spcPct val="0"/>
              </a:spcBef>
              <a:spcAft>
                <a:spcPct val="0"/>
              </a:spcAft>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p:sp>
        <p:nvSpPr>
          <p:cNvPr id="2" name="标题占位符 1"/>
          <p:cNvSpPr>
            <a:spLocks noGrp="1"/>
          </p:cNvSpPr>
          <p:nvPr>
            <p:ph type="title"/>
          </p:nvPr>
        </p:nvSpPr>
        <p:spPr>
          <a:xfrm>
            <a:off x="642938" y="288925"/>
            <a:ext cx="11572875" cy="120650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42938" y="1687513"/>
            <a:ext cx="11572875" cy="477361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42938" y="6704013"/>
            <a:ext cx="3000375" cy="384175"/>
          </a:xfrm>
          <a:prstGeom prst="rect">
            <a:avLst/>
          </a:prstGeom>
        </p:spPr>
        <p:txBody>
          <a:bodyPr vert="horz" lIns="91440" tIns="45720" rIns="91440" bIns="45720" rtlCol="0" anchor="ctr"/>
          <a:lstStyle>
            <a:defPPr>
              <a:defRPr lang="zh-CN"/>
            </a:defPPr>
            <a:lvl1pPr marL="0" lvl="0" indent="0" algn="l" defTabSz="914400" rtl="0" eaLnBrk="0" fontAlgn="base" latinLnBrk="0" hangingPunct="0">
              <a:lnSpc>
                <a:spcPct val="100000"/>
              </a:lnSpc>
              <a:spcBef>
                <a:spcPct val="0"/>
              </a:spcBef>
              <a:spcAft>
                <a:spcPct val="0"/>
              </a:spcAft>
              <a:buNone/>
              <a:defRPr sz="1265"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0E08AF93-F015-4E02-9910-15C5CE4FE8B2}" type="datetimeFigureOut">
              <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rPr>
              <a:t/>
            </a:fld>
            <a:endParaRPr kumimoji="0" lang="zh-CN" altLang="en-US" sz="1265" b="0" i="0" u="none" strike="noStrike" kern="1200" cap="none" spc="0" normalizeH="0" baseline="0" noProof="0" smtClean="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5" name="页脚占位符 4"/>
          <p:cNvSpPr>
            <a:spLocks noGrp="1"/>
          </p:cNvSpPr>
          <p:nvPr>
            <p:ph type="ftr" sz="quarter" idx="3"/>
          </p:nvPr>
        </p:nvSpPr>
        <p:spPr>
          <a:xfrm>
            <a:off x="4392613" y="6704013"/>
            <a:ext cx="4071938" cy="384175"/>
          </a:xfrm>
          <a:prstGeom prst="rect">
            <a:avLst/>
          </a:prstGeom>
        </p:spPr>
        <p:txBody>
          <a:bodyPr vert="horz" lIns="91440" tIns="45720" rIns="91440" bIns="45720" rtlCol="0" anchor="ctr"/>
          <a:lstStyle>
            <a:defPPr>
              <a:defRPr lang="zh-CN"/>
            </a:defPPr>
            <a:lvl1pPr marL="0" lvl="0" indent="0" algn="ctr" defTabSz="914400" rtl="0" eaLnBrk="0" fontAlgn="base" latinLnBrk="0" hangingPunct="0">
              <a:lnSpc>
                <a:spcPct val="100000"/>
              </a:lnSpc>
              <a:spcBef>
                <a:spcPct val="0"/>
              </a:spcBef>
              <a:spcAft>
                <a:spcPct val="0"/>
              </a:spcAft>
              <a:buNone/>
              <a:defRPr sz="1265" b="0" i="0" u="none" kern="1200" baseline="0">
                <a:solidFill>
                  <a:schemeClr val="tx1">
                    <a:tint val="75000"/>
                  </a:schemeClr>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265" b="0" i="0" u="none" strike="noStrike" kern="1200" cap="none" spc="0" normalizeH="0" baseline="0" noProof="0">
              <a:ln>
                <a:noFill/>
              </a:ln>
              <a:solidFill>
                <a:schemeClr val="tx1">
                  <a:tint val="75000"/>
                </a:schemeClr>
              </a:solidFill>
              <a:effectLst/>
              <a:uLnTx/>
              <a:uFillTx/>
              <a:latin typeface="Calibri" panose="020f0502020204030204" pitchFamily="34" charset="0"/>
              <a:ea typeface="宋体" panose="02010600030101010101" pitchFamily="2" charset="-122"/>
              <a:cs typeface="+mn-cs"/>
            </a:endParaRPr>
          </a:p>
        </p:txBody>
      </p:sp>
      <p:sp>
        <p:nvSpPr>
          <p:cNvPr id="6" name="灯片编号占位符 5"/>
          <p:cNvSpPr>
            <a:spLocks noGrp="1"/>
          </p:cNvSpPr>
          <p:nvPr>
            <p:ph type="sldNum" sz="quarter" idx="4"/>
          </p:nvPr>
        </p:nvSpPr>
        <p:spPr>
          <a:xfrm>
            <a:off x="9215438" y="6704013"/>
            <a:ext cx="3000375" cy="384175"/>
          </a:xfrm>
          <a:prstGeom prst="rect">
            <a:avLst/>
          </a:prstGeom>
        </p:spPr>
        <p:txBody>
          <a:bodyPr vert="horz" lIns="91440" tIns="45720" rIns="91440" bIns="45720" rtlCol="0" anchor="ctr"/>
          <a:lstStyle>
            <a:defPPr>
              <a:defRPr lang="zh-CN"/>
            </a:defPPr>
            <a:lvl1pPr marL="0" lvl="0" indent="0" algn="r" defTabSz="914400" rtl="0" eaLnBrk="0" fontAlgn="base" latinLnBrk="0" hangingPunct="0">
              <a:lnSpc>
                <a:spcPct val="100000"/>
              </a:lnSpc>
              <a:spcBef>
                <a:spcPct val="0"/>
              </a:spcBef>
              <a:spcAft>
                <a:spcPct val="0"/>
              </a:spcAft>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1" hangingPunct="1">
              <a:buNone/>
            </a:pPr>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Lst>
  <p:transition/>
  <p:timing/>
  <p:txStyles>
    <p:titleStyle>
      <a:lvl1pPr algn="ctr" defTabSz="963930" rtl="0" eaLnBrk="1" latinLnBrk="0" hangingPunct="1">
        <a:spcBef>
          <a:spcPct val="0"/>
        </a:spcBef>
        <a:buNone/>
        <a:defRPr sz="4640" kern="1200">
          <a:solidFill>
            <a:schemeClr val="tx1"/>
          </a:solidFill>
          <a:latin typeface="+mj-lt"/>
          <a:ea typeface="+mj-ea"/>
          <a:cs typeface="+mj-cs"/>
        </a:defRPr>
      </a:lvl1pPr>
    </p:titleStyle>
    <p:bodyStyle>
      <a:lvl1pPr marL="361315" indent="-361315" algn="l" defTabSz="963930" rtl="0" eaLnBrk="1" latinLnBrk="0" hangingPunct="1">
        <a:spcBef>
          <a:spcPct val="21000"/>
        </a:spcBef>
        <a:buFont typeface="Arial" pitchFamily="34" charset="0"/>
        <a:buChar char="•"/>
        <a:defRPr sz="3375" kern="1200">
          <a:solidFill>
            <a:schemeClr val="tx1"/>
          </a:solidFill>
          <a:latin typeface="+mn-lt"/>
          <a:ea typeface="+mn-ea"/>
          <a:cs typeface="+mn-cs"/>
        </a:defRPr>
      </a:lvl1pPr>
      <a:lvl2pPr marL="783590" indent="-300990" algn="l" defTabSz="963930" rtl="0" eaLnBrk="1" latinLnBrk="0" hangingPunct="1">
        <a:spcBef>
          <a:spcPct val="21000"/>
        </a:spcBef>
        <a:buFont typeface="Arial" pitchFamily="34" charset="0"/>
        <a:buChar char="–"/>
        <a:defRPr sz="2950" kern="1200">
          <a:solidFill>
            <a:schemeClr val="tx1"/>
          </a:solidFill>
          <a:latin typeface="+mn-lt"/>
          <a:ea typeface="+mn-ea"/>
          <a:cs typeface="+mn-cs"/>
        </a:defRPr>
      </a:lvl2pPr>
      <a:lvl3pPr marL="1205230" indent="-241300" algn="l" defTabSz="963930" rtl="0" eaLnBrk="1" latinLnBrk="0" hangingPunct="1">
        <a:spcBef>
          <a:spcPct val="21000"/>
        </a:spcBef>
        <a:buFont typeface="Arial" pitchFamily="34" charset="0"/>
        <a:buChar char="•"/>
        <a:defRPr sz="2530" kern="1200">
          <a:solidFill>
            <a:schemeClr val="tx1"/>
          </a:solidFill>
          <a:latin typeface="+mn-lt"/>
          <a:ea typeface="+mn-ea"/>
          <a:cs typeface="+mn-cs"/>
        </a:defRPr>
      </a:lvl3pPr>
      <a:lvl4pPr marL="1687195"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4pPr>
      <a:lvl5pPr marL="2169160"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5pPr>
      <a:lvl6pPr marL="2651125"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6pPr>
      <a:lvl7pPr marL="3133725"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7pPr>
      <a:lvl8pPr marL="3615690"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8pPr>
      <a:lvl9pPr marL="4097655" indent="-241300" algn="l" defTabSz="963930" rtl="0" eaLnBrk="1" latinLnBrk="0" hangingPunct="1">
        <a:spcBef>
          <a:spcPct val="21000"/>
        </a:spcBef>
        <a:buFont typeface="Arial" pitchFamily="34" charset="0"/>
        <a:buChar char="•"/>
        <a:defRPr sz="2110" kern="1200">
          <a:solidFill>
            <a:schemeClr val="tx1"/>
          </a:solidFill>
          <a:latin typeface="+mn-lt"/>
          <a:ea typeface="+mn-ea"/>
          <a:cs typeface="+mn-cs"/>
        </a:defRPr>
      </a:lvl9pPr>
    </p:bodyStyle>
    <p:otherStyle>
      <a:defPPr>
        <a:defRPr lang="zh-CN"/>
      </a:defPPr>
      <a:lvl1pPr marL="0" algn="l" defTabSz="963930" rtl="0" eaLnBrk="1" latinLnBrk="0" hangingPunct="1">
        <a:defRPr sz="1900" kern="1200">
          <a:solidFill>
            <a:schemeClr val="tx1"/>
          </a:solidFill>
          <a:latin typeface="+mn-lt"/>
          <a:ea typeface="+mn-ea"/>
          <a:cs typeface="+mn-cs"/>
        </a:defRPr>
      </a:lvl1pPr>
      <a:lvl2pPr marL="481965" algn="l" defTabSz="963930" rtl="0" eaLnBrk="1" latinLnBrk="0" hangingPunct="1">
        <a:defRPr sz="1900" kern="1200">
          <a:solidFill>
            <a:schemeClr val="tx1"/>
          </a:solidFill>
          <a:latin typeface="+mn-lt"/>
          <a:ea typeface="+mn-ea"/>
          <a:cs typeface="+mn-cs"/>
        </a:defRPr>
      </a:lvl2pPr>
      <a:lvl3pPr marL="963930" algn="l" defTabSz="963930" rtl="0" eaLnBrk="1" latinLnBrk="0" hangingPunct="1">
        <a:defRPr sz="1900" kern="1200">
          <a:solidFill>
            <a:schemeClr val="tx1"/>
          </a:solidFill>
          <a:latin typeface="+mn-lt"/>
          <a:ea typeface="+mn-ea"/>
          <a:cs typeface="+mn-cs"/>
        </a:defRPr>
      </a:lvl3pPr>
      <a:lvl4pPr marL="1446530" algn="l" defTabSz="963930" rtl="0" eaLnBrk="1" latinLnBrk="0" hangingPunct="1">
        <a:defRPr sz="1900" kern="1200">
          <a:solidFill>
            <a:schemeClr val="tx1"/>
          </a:solidFill>
          <a:latin typeface="+mn-lt"/>
          <a:ea typeface="+mn-ea"/>
          <a:cs typeface="+mn-cs"/>
        </a:defRPr>
      </a:lvl4pPr>
      <a:lvl5pPr marL="1928495" algn="l" defTabSz="963930" rtl="0" eaLnBrk="1" latinLnBrk="0" hangingPunct="1">
        <a:defRPr sz="1900" kern="1200">
          <a:solidFill>
            <a:schemeClr val="tx1"/>
          </a:solidFill>
          <a:latin typeface="+mn-lt"/>
          <a:ea typeface="+mn-ea"/>
          <a:cs typeface="+mn-cs"/>
        </a:defRPr>
      </a:lvl5pPr>
      <a:lvl6pPr marL="2410460" algn="l" defTabSz="963930" rtl="0" eaLnBrk="1" latinLnBrk="0" hangingPunct="1">
        <a:defRPr sz="1900" kern="1200">
          <a:solidFill>
            <a:schemeClr val="tx1"/>
          </a:solidFill>
          <a:latin typeface="+mn-lt"/>
          <a:ea typeface="+mn-ea"/>
          <a:cs typeface="+mn-cs"/>
        </a:defRPr>
      </a:lvl6pPr>
      <a:lvl7pPr marL="2892425" algn="l" defTabSz="963930" rtl="0" eaLnBrk="1" latinLnBrk="0" hangingPunct="1">
        <a:defRPr sz="1900" kern="1200">
          <a:solidFill>
            <a:schemeClr val="tx1"/>
          </a:solidFill>
          <a:latin typeface="+mn-lt"/>
          <a:ea typeface="+mn-ea"/>
          <a:cs typeface="+mn-cs"/>
        </a:defRPr>
      </a:lvl7pPr>
      <a:lvl8pPr marL="3374390" algn="l" defTabSz="963930" rtl="0" eaLnBrk="1" latinLnBrk="0" hangingPunct="1">
        <a:defRPr sz="1900" kern="1200">
          <a:solidFill>
            <a:schemeClr val="tx1"/>
          </a:solidFill>
          <a:latin typeface="+mn-lt"/>
          <a:ea typeface="+mn-ea"/>
          <a:cs typeface="+mn-cs"/>
        </a:defRPr>
      </a:lvl8pPr>
      <a:lvl9pPr marL="3856355" algn="l" defTabSz="963930" rtl="0" eaLnBrk="1" latinLnBrk="0" hangingPunct="1">
        <a:defRPr sz="19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xml" /><Relationship Id="rId11" Type="http://schemas.openxmlformats.org/officeDocument/2006/relationships/image" Target="../media/image2.jpeg" /><Relationship Id="rId2" Type="http://schemas.openxmlformats.org/officeDocument/2006/relationships/notesSlide" Target="../notesSlides/notesSlide2.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tags" Target="../tags/tag9.xml"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4.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 Id="rId8"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8.xml"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0.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1.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2.xml" /><Relationship Id="rId3" Type="http://schemas.openxmlformats.org/officeDocument/2006/relationships/image" Target="../media/image5.png" /><Relationship Id="rId4"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3.xml"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4.xml"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5.xml"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16.xml" /><Relationship Id="rId3"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606700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6" name="Freeform 6"/>
          <p:cNvSpPr/>
          <p:nvPr/>
        </p:nvSpPr>
        <p:spPr>
          <a:xfrm>
            <a:off x="1588" y="0"/>
            <a:ext cx="11383962" cy="7232650"/>
          </a:xfrm>
          <a:custGeom>
            <a:cxnLst>
              <a:cxn ang="0">
                <a:pos x="0" y="0"/>
              </a:cxn>
              <a:cxn ang="0">
                <a:pos x="11384842" y="0"/>
              </a:cxn>
              <a:cxn ang="0">
                <a:pos x="9719812" y="7231164"/>
              </a:cxn>
              <a:cxn ang="0">
                <a:pos x="0" y="7231164"/>
              </a:cxn>
              <a:cxn ang="0">
                <a:pos x="0" y="0"/>
              </a:cxn>
            </a:cxnLst>
            <a:rect l="l" t="t" r="r" b="b"/>
            <a:pathLst>
              <a:path w="5053" h="3209">
                <a:moveTo>
                  <a:pt x="0" y="0"/>
                </a:moveTo>
                <a:lnTo>
                  <a:pt x="5053" y="0"/>
                </a:lnTo>
                <a:lnTo>
                  <a:pt x="4314" y="3209"/>
                </a:lnTo>
                <a:lnTo>
                  <a:pt x="0" y="3209"/>
                </a:lnTo>
                <a:lnTo>
                  <a:pt x="0" y="0"/>
                </a:lnTo>
                <a:close/>
              </a:path>
            </a:pathLst>
          </a:custGeom>
          <a:solidFill>
            <a:schemeClr val="accent1">
              <a:alpha val="100000"/>
            </a:schemeClr>
          </a:solidFill>
          <a:ln w="0">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Freeform 7"/>
          <p:cNvSpPr/>
          <p:nvPr/>
        </p:nvSpPr>
        <p:spPr bwMode="auto">
          <a:xfrm>
            <a:off x="7205321" y="744"/>
            <a:ext cx="5652108" cy="7231164"/>
          </a:xfrm>
          <a:custGeom>
            <a:gdLst>
              <a:gd name="T0" fmla="*/ 0 w 1822"/>
              <a:gd name="T1" fmla="*/ 0 h 3209"/>
              <a:gd name="T2" fmla="*/ 1822 w 1822"/>
              <a:gd name="T3" fmla="*/ 0 h 3209"/>
              <a:gd name="T4" fmla="*/ 1822 w 1822"/>
              <a:gd name="T5" fmla="*/ 3209 h 3209"/>
              <a:gd name="T6" fmla="*/ 1410 w 1822"/>
              <a:gd name="T7" fmla="*/ 3209 h 3209"/>
              <a:gd name="T8" fmla="*/ 0 w 1822"/>
              <a:gd name="T9" fmla="*/ 0 h 3209"/>
            </a:gdLst>
            <a:cxnLst>
              <a:cxn ang="0">
                <a:pos x="T0" y="T1"/>
              </a:cxn>
              <a:cxn ang="0">
                <a:pos x="T2" y="T3"/>
              </a:cxn>
              <a:cxn ang="0">
                <a:pos x="T4" y="T5"/>
              </a:cxn>
              <a:cxn ang="0">
                <a:pos x="T6" y="T7"/>
              </a:cxn>
              <a:cxn ang="0">
                <a:pos x="T8" y="T9"/>
              </a:cxn>
            </a:cxnLst>
            <a:rect l="0" t="0" r="r" b="b"/>
            <a:pathLst>
              <a:path w="1822" h="3209">
                <a:moveTo>
                  <a:pt x="0" y="0"/>
                </a:moveTo>
                <a:lnTo>
                  <a:pt x="1822" y="0"/>
                </a:lnTo>
                <a:lnTo>
                  <a:pt x="1822" y="3209"/>
                </a:lnTo>
                <a:lnTo>
                  <a:pt x="1410" y="3209"/>
                </a:lnTo>
                <a:lnTo>
                  <a:pt x="0" y="0"/>
                </a:lnTo>
                <a:close/>
              </a:path>
            </a:pathLst>
          </a:custGeom>
          <a:blipFill dpi="0" rotWithShape="1">
            <a:blip r:embed="rId3">
              <a:grayscl/>
            </a:blip>
            <a:stretch>
              <a:fillRect l="-48119" r="-79325"/>
            </a:stretch>
          </a:blipFill>
          <a:ln w="0">
            <a:noFill/>
            <a:prstDash val="solid"/>
            <a:round/>
          </a:ln>
        </p:spPr>
        <p:txBody>
          <a:bodyPr vert="horz" wrap="square" lIns="128552" tIns="64275" rIns="128552" bIns="64275"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4" name="淘宝网chenying0907出品 259"/>
          <p:cNvSpPr/>
          <p:nvPr/>
        </p:nvSpPr>
        <p:spPr>
          <a:xfrm>
            <a:off x="814388" y="5556250"/>
            <a:ext cx="6318250" cy="430213"/>
          </a:xfrm>
          <a:prstGeom prst="rect">
            <a:avLst/>
          </a:prstGeom>
          <a:noFill/>
          <a:ln w="9525">
            <a:noFill/>
          </a:ln>
        </p:spPr>
        <p:txBody>
          <a:bodyPr lIns="0" tIns="0" rIns="0" bIns="0">
            <a:spAutoFit/>
          </a:bodyPr>
          <a:lstStyle>
            <a:defPPr>
              <a:defRPr lang="zh-CN"/>
            </a:defPPr>
            <a:lvl1pPr marL="228600" lvl="0" indent="-228600" algn="l" defTabSz="914400" rtl="0" eaLnBrk="1" fontAlgn="base" latinLnBrk="0" hangingPunct="1">
              <a:lnSpc>
                <a:spcPct val="90000"/>
              </a:lnSpc>
              <a:spcBef>
                <a:spcPts val="1000"/>
              </a:spcBef>
              <a:spcAft>
                <a:spcPct val="0"/>
              </a:spcAft>
              <a:buFont typeface="Arial" pitchFamily="34" charset="0"/>
              <a:buChar char="•"/>
              <a:defRPr sz="2800" b="0" i="0" u="none" kern="1200" baseline="0">
                <a:solidFill>
                  <a:schemeClr val="tx1"/>
                </a:solidFill>
                <a:latin typeface="+mn-lt"/>
                <a:ea typeface="+mn-ea"/>
                <a:cs typeface="+mn-cs"/>
              </a:defRPr>
            </a:lvl1pPr>
            <a:lvl2pPr marL="685800" lvl="1" indent="-228600" algn="l" defTabSz="914400" rtl="0" eaLnBrk="1" fontAlgn="base" latinLnBrk="0" hangingPunct="1">
              <a:lnSpc>
                <a:spcPct val="90000"/>
              </a:lnSpc>
              <a:spcBef>
                <a:spcPts val="500"/>
              </a:spcBef>
              <a:spcAft>
                <a:spcPct val="0"/>
              </a:spcAft>
              <a:buFont typeface="Arial" pitchFamily="34" charset="0"/>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90000"/>
              </a:lnSpc>
              <a:spcBef>
                <a:spcPts val="500"/>
              </a:spcBef>
              <a:spcAft>
                <a:spcPct val="0"/>
              </a:spcAft>
              <a:buFont typeface="Arial" pitchFamily="34" charset="0"/>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4pPr>
            <a:lvl5pPr marL="2057400" lvl="4"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0" indent="0">
              <a:lnSpc>
                <a:spcPct val="100000"/>
              </a:lnSpc>
              <a:spcBef>
                <a:spcPct val="20000"/>
              </a:spcBef>
              <a:buNone/>
            </a:pPr>
            <a:endParaRPr b="1">
              <a:solidFill>
                <a:schemeClr val="bg1"/>
              </a:solidFill>
              <a:latin typeface="微软雅黑" panose="020b0503020204020204" pitchFamily="34" charset="-122"/>
              <a:ea typeface="微软雅黑" panose="020b0503020204020204" pitchFamily="34" charset="-122"/>
              <a:sym typeface="Calibri" panose="020f0502020204030204" pitchFamily="34" charset="0"/>
            </a:endParaRPr>
          </a:p>
        </p:txBody>
      </p:sp>
      <p:sp>
        <p:nvSpPr>
          <p:cNvPr id="8" name="淘宝网chenying0907出品 259"/>
          <p:cNvSpPr/>
          <p:nvPr/>
        </p:nvSpPr>
        <p:spPr>
          <a:xfrm>
            <a:off x="280670" y="3688080"/>
            <a:ext cx="8648065" cy="923290"/>
          </a:xfrm>
          <a:prstGeom prst="rect">
            <a:avLst/>
          </a:prstGeom>
          <a:noFill/>
          <a:ln w="9525">
            <a:noFill/>
          </a:ln>
        </p:spPr>
        <p:txBody>
          <a:bodyPr wrap="square" lIns="0" tIns="0" rIns="0" bIns="0">
            <a:spAutoFit/>
          </a:bodyPr>
          <a:lstStyle>
            <a:defPPr>
              <a:defRPr lang="zh-CN"/>
            </a:defPPr>
            <a:lvl1pPr marL="228600" lvl="0" indent="-228600" algn="l" defTabSz="914400" rtl="0" eaLnBrk="1" fontAlgn="base" latinLnBrk="0" hangingPunct="1">
              <a:lnSpc>
                <a:spcPct val="90000"/>
              </a:lnSpc>
              <a:spcBef>
                <a:spcPts val="1000"/>
              </a:spcBef>
              <a:spcAft>
                <a:spcPct val="0"/>
              </a:spcAft>
              <a:buFont typeface="Arial" pitchFamily="34" charset="0"/>
              <a:buChar char="•"/>
              <a:defRPr sz="2800" b="0" i="0" u="none" kern="1200" baseline="0">
                <a:solidFill>
                  <a:schemeClr val="tx1"/>
                </a:solidFill>
                <a:latin typeface="+mn-lt"/>
                <a:ea typeface="+mn-ea"/>
                <a:cs typeface="+mn-cs"/>
              </a:defRPr>
            </a:lvl1pPr>
            <a:lvl2pPr marL="685800" lvl="1" indent="-228600" algn="l" defTabSz="914400" rtl="0" eaLnBrk="1" fontAlgn="base" latinLnBrk="0" hangingPunct="1">
              <a:lnSpc>
                <a:spcPct val="90000"/>
              </a:lnSpc>
              <a:spcBef>
                <a:spcPts val="500"/>
              </a:spcBef>
              <a:spcAft>
                <a:spcPct val="0"/>
              </a:spcAft>
              <a:buFont typeface="Arial" pitchFamily="34" charset="0"/>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90000"/>
              </a:lnSpc>
              <a:spcBef>
                <a:spcPts val="500"/>
              </a:spcBef>
              <a:spcAft>
                <a:spcPct val="0"/>
              </a:spcAft>
              <a:buFont typeface="Arial" pitchFamily="34" charset="0"/>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4pPr>
            <a:lvl5pPr marL="2057400" lvl="4"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0" indent="0" algn="ctr">
              <a:lnSpc>
                <a:spcPct val="100000"/>
              </a:lnSpc>
              <a:spcBef>
                <a:spcPct val="20000"/>
              </a:spcBef>
              <a:buNone/>
            </a:pPr>
            <a:r>
              <a:rPr lang="zh-CN" altLang="en-US" sz="6000" b="1">
                <a:solidFill>
                  <a:schemeClr val="bg1"/>
                </a:solidFill>
                <a:latin typeface="微软雅黑" panose="020b0503020204020204" pitchFamily="34" charset="-122"/>
                <a:ea typeface="微软雅黑" panose="020b0503020204020204" pitchFamily="34" charset="-122"/>
                <a:sym typeface="+mn-ea"/>
              </a:rPr>
              <a:t>合同实务操作与风险防范</a:t>
            </a:r>
            <a:endParaRPr lang="zh-CN" altLang="en-US" sz="6600" b="1">
              <a:solidFill>
                <a:schemeClr val="bg1"/>
              </a:solidFill>
              <a:latin typeface="微软雅黑" panose="020b0503020204020204" pitchFamily="34" charset="-122"/>
              <a:ea typeface="微软雅黑" panose="020b0503020204020204" pitchFamily="34" charset="-122"/>
              <a:sym typeface="Calibri" panose="020f0502020204030204" pitchFamily="34" charset="0"/>
            </a:endParaRPr>
          </a:p>
        </p:txBody>
      </p:sp>
      <p:sp>
        <p:nvSpPr>
          <p:cNvPr id="9" name="Freeform 7"/>
          <p:cNvSpPr/>
          <p:nvPr/>
        </p:nvSpPr>
        <p:spPr>
          <a:xfrm>
            <a:off x="7205663" y="0"/>
            <a:ext cx="5651500" cy="7232650"/>
          </a:xfrm>
          <a:custGeom>
            <a:cxnLst>
              <a:cxn ang="0">
                <a:pos x="0" y="0"/>
              </a:cxn>
              <a:cxn ang="0">
                <a:pos x="5652108" y="0"/>
              </a:cxn>
              <a:cxn ang="0">
                <a:pos x="5652108" y="7231164"/>
              </a:cxn>
              <a:cxn ang="0">
                <a:pos x="0" y="0"/>
              </a:cxn>
            </a:cxnLst>
            <a:rect l="l" t="t" r="r" b="b"/>
            <a:pathLst>
              <a:path w="10000" h="10000">
                <a:moveTo>
                  <a:pt x="0" y="0"/>
                </a:moveTo>
                <a:lnTo>
                  <a:pt x="10000" y="0"/>
                </a:lnTo>
                <a:lnTo>
                  <a:pt x="10000" y="10000"/>
                </a:lnTo>
                <a:lnTo>
                  <a:pt x="0" y="0"/>
                </a:lnTo>
                <a:close/>
              </a:path>
            </a:pathLst>
          </a:custGeom>
          <a:solidFill>
            <a:srgbClr val="D14E5B">
              <a:alpha val="79999"/>
            </a:srgbClr>
          </a:solidFill>
          <a:ln w="0">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 name="文本框 1"/>
          <p:cNvSpPr txBox="1"/>
          <p:nvPr/>
        </p:nvSpPr>
        <p:spPr>
          <a:xfrm>
            <a:off x="5289550" y="6403975"/>
            <a:ext cx="311150" cy="46037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endParaRPr lang="zh-CN" altLang="en-US" sz="2400" b="1">
              <a:solidFill>
                <a:schemeClr val="bg1"/>
              </a:solidFill>
              <a:latin typeface="方正兰亭黑简体" pitchFamily="2" charset="-122"/>
              <a:ea typeface="方正兰亭黑简体"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1+#ppt_w/2"/>
                                          </p:val>
                                        </p:tav>
                                        <p:tav tm="100000">
                                          <p:val>
                                            <p:strVal val="#ppt_x"/>
                                          </p:val>
                                        </p:tav>
                                      </p:tavLst>
                                    </p:anim>
                                    <p:anim calcmode="lin" valueType="num">
                                      <p:cBhvr additive="base">
                                        <p:cTn id="13" dur="500" fill="hold"/>
                                        <p:tgtEl>
                                          <p:spTgt spid="7"/>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2" dur="50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1+#ppt_w/2"/>
                                          </p:val>
                                        </p:tav>
                                        <p:tav tm="100000">
                                          <p:val>
                                            <p:strVal val="#ppt_x"/>
                                          </p:val>
                                        </p:tav>
                                      </p:tavLst>
                                    </p:anim>
                                    <p:anim calcmode="lin" valueType="num">
                                      <p:cBhvr additive="base">
                                        <p:cTn id="18" dur="500" fill="hold"/>
                                        <p:tgtEl>
                                          <p:spTgt spid="9"/>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41" presetClass="entr" presetSubtype="0" dur="500" fill="hold" grpId="0" nodeType="afterEffect">
                                  <p:stCondLst>
                                    <p:cond delay="0"/>
                                  </p:stCondLst>
                                  <p:iterate type="lt">
                                    <p:tmPct val="10000"/>
                                  </p:iterate>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23" dur="500" fill="hold"/>
                                        <p:tgtEl>
                                          <p:spTgt spid="8"/>
                                        </p:tgtEl>
                                        <p:attrNameLst>
                                          <p:attrName>ppt_y</p:attrName>
                                        </p:attrNameLst>
                                      </p:cBhvr>
                                      <p:tavLst>
                                        <p:tav tm="0">
                                          <p:val>
                                            <p:strVal val="#ppt_y"/>
                                          </p:val>
                                        </p:tav>
                                        <p:tav tm="100000">
                                          <p:val>
                                            <p:strVal val="#ppt_y"/>
                                          </p:val>
                                        </p:tav>
                                      </p:tavLst>
                                    </p:anim>
                                    <p:anim calcmode="lin" valueType="num">
                                      <p:cBhvr>
                                        <p:cTn id="24"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25"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26" dur="500" tmFilter="0,0; .5, 1; 1, 1"/>
                                        <p:tgtEl>
                                          <p:spTgt spid="8"/>
                                        </p:tgtEl>
                                      </p:cBhvr>
                                    </p:animEffect>
                                  </p:childTnLst>
                                </p:cTn>
                              </p:par>
                            </p:childTnLst>
                          </p:cTn>
                        </p:par>
                        <p:par>
                          <p:cTn id="27" fill="hold" nodeType="afterGroup">
                            <p:stCondLst>
                              <p:cond delay="2000"/>
                            </p:stCondLst>
                            <p:childTnLst>
                              <p:par>
                                <p:cTn id="28" presetID="41" presetClass="entr" presetSubtype="0" dur="500" fill="hold" grpId="0" nodeType="afterEffect">
                                  <p:stCondLst>
                                    <p:cond delay="0"/>
                                  </p:stCondLst>
                                  <p:iterate type="lt">
                                    <p:tmPct val="10000"/>
                                  </p:iterate>
                                  <p:childTnLst>
                                    <p:set>
                                      <p:cBhvr>
                                        <p:cTn id="29" dur="1" fill="hold">
                                          <p:stCondLst>
                                            <p:cond delay="0"/>
                                          </p:stCondLst>
                                        </p:cTn>
                                        <p:tgtEl>
                                          <p:spTgt spid="4"/>
                                        </p:tgtEl>
                                        <p:attrNameLst>
                                          <p:attrName>style.visibility</p:attrName>
                                        </p:attrNameLst>
                                      </p:cBhvr>
                                      <p:to>
                                        <p:strVal val="visible"/>
                                      </p:to>
                                    </p:set>
                                    <p:anim calcmode="lin" valueType="num">
                                      <p:cBhvr>
                                        <p:cTn id="30"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31" dur="500" fill="hold"/>
                                        <p:tgtEl>
                                          <p:spTgt spid="4"/>
                                        </p:tgtEl>
                                        <p:attrNameLst>
                                          <p:attrName>ppt_y</p:attrName>
                                        </p:attrNameLst>
                                      </p:cBhvr>
                                      <p:tavLst>
                                        <p:tav tm="0">
                                          <p:val>
                                            <p:strVal val="#ppt_y"/>
                                          </p:val>
                                        </p:tav>
                                        <p:tav tm="100000">
                                          <p:val>
                                            <p:strVal val="#ppt_y"/>
                                          </p:val>
                                        </p:tav>
                                      </p:tavLst>
                                    </p:anim>
                                    <p:anim calcmode="lin" valueType="num">
                                      <p:cBhvr>
                                        <p:cTn id="32"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33"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34" dur="500" tmFilter="0,0; .5, 1; 1, 1"/>
                                        <p:tgtEl>
                                          <p:spTgt spid="4"/>
                                        </p:tgtEl>
                                      </p:cBhvr>
                                    </p:animEffect>
                                  </p:childTnLst>
                                </p:cTn>
                              </p:par>
                            </p:childTnLst>
                          </p:cTn>
                        </p:par>
                        <p:par>
                          <p:cTn id="35" fill="hold" nodeType="afterGroup">
                            <p:stCondLst>
                              <p:cond delay="2500"/>
                            </p:stCondLst>
                            <p:childTnLst>
                              <p:par>
                                <p:cTn id="36" presetID="41" presetClass="entr" presetSubtype="0" dur="500" fill="hold" grpId="1" nodeType="afterEffect">
                                  <p:stCondLst>
                                    <p:cond delay="0"/>
                                  </p:stCondLst>
                                  <p:iterate type="lt">
                                    <p:tmPct val="10000"/>
                                  </p:iterate>
                                  <p:childTnLst>
                                    <p:set>
                                      <p:cBhvr>
                                        <p:cTn id="37" dur="1" fill="hold">
                                          <p:stCondLst>
                                            <p:cond delay="0"/>
                                          </p:stCondLst>
                                        </p:cTn>
                                        <p:tgtEl>
                                          <p:spTgt spid="2"/>
                                        </p:tgtEl>
                                        <p:attrNameLst>
                                          <p:attrName>style.visibility</p:attrName>
                                        </p:attrNameLst>
                                      </p:cBhvr>
                                      <p:to>
                                        <p:strVal val="visible"/>
                                      </p:to>
                                    </p:set>
                                    <p:anim calcmode="lin" valueType="num">
                                      <p:cBhvr>
                                        <p:cTn id="38"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39" dur="500" fill="hold"/>
                                        <p:tgtEl>
                                          <p:spTgt spid="2"/>
                                        </p:tgtEl>
                                        <p:attrNameLst>
                                          <p:attrName>ppt_y</p:attrName>
                                        </p:attrNameLst>
                                      </p:cBhvr>
                                      <p:tavLst>
                                        <p:tav tm="0">
                                          <p:val>
                                            <p:strVal val="#ppt_y"/>
                                          </p:val>
                                        </p:tav>
                                        <p:tav tm="100000">
                                          <p:val>
                                            <p:strVal val="#ppt_y"/>
                                          </p:val>
                                        </p:tav>
                                      </p:tavLst>
                                    </p:anim>
                                    <p:anim calcmode="lin" valueType="num">
                                      <p:cBhvr>
                                        <p:cTn id="40"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41"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42"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2"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11"/>
          <a:stretch>
            <a:fillRect/>
          </a:stretch>
        </a:blipFill>
        <a:effectLst/>
      </p:bgPr>
    </p:bg>
    <p:spTree>
      <p:nvGrpSpPr>
        <p:cNvPr id="1" name=""/>
        <p:cNvGrpSpPr/>
        <p:nvPr/>
      </p:nvGrpSpPr>
      <p:grpSpPr>
        <a:xfrm>
          <a:off x="0" y="0"/>
          <a:ext cx="0" cy="0"/>
        </a:xfrm>
      </p:grpSpPr>
      <p:sp>
        <p:nvSpPr>
          <p:cNvPr id="22" name="Freeform 7"/>
          <p:cNvSpPr/>
          <p:nvPr/>
        </p:nvSpPr>
        <p:spPr>
          <a:xfrm>
            <a:off x="1588" y="1588"/>
            <a:ext cx="10171112" cy="7254875"/>
          </a:xfrm>
          <a:custGeom>
            <a:cxnLst>
              <a:cxn ang="0">
                <a:pos x="0" y="0"/>
              </a:cxn>
              <a:cxn ang="0">
                <a:pos x="10170790" y="0"/>
              </a:cxn>
              <a:cxn ang="0">
                <a:pos x="2816628" y="7255837"/>
              </a:cxn>
              <a:cxn ang="0">
                <a:pos x="0" y="4472422"/>
              </a:cxn>
              <a:cxn ang="0">
                <a:pos x="0" y="0"/>
              </a:cxn>
            </a:cxnLst>
            <a:rect l="l" t="t" r="r" b="b"/>
            <a:pathLst>
              <a:path w="3091" h="2526">
                <a:moveTo>
                  <a:pt x="0" y="0"/>
                </a:moveTo>
                <a:lnTo>
                  <a:pt x="3091" y="0"/>
                </a:lnTo>
                <a:lnTo>
                  <a:pt x="856" y="2526"/>
                </a:lnTo>
                <a:lnTo>
                  <a:pt x="0" y="1557"/>
                </a:lnTo>
                <a:lnTo>
                  <a:pt x="0" y="0"/>
                </a:lnTo>
                <a:close/>
              </a:path>
            </a:pathLst>
          </a:custGeom>
          <a:solidFill>
            <a:schemeClr val="accent1">
              <a:alpha val="100000"/>
            </a:schemeClr>
          </a:solidFill>
          <a:ln w="0">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3" name="Freeform 8"/>
          <p:cNvSpPr/>
          <p:nvPr/>
        </p:nvSpPr>
        <p:spPr>
          <a:xfrm>
            <a:off x="1588" y="1588"/>
            <a:ext cx="8105775" cy="4064000"/>
          </a:xfrm>
          <a:custGeom>
            <a:cxnLst>
              <a:cxn ang="0">
                <a:pos x="0" y="0"/>
              </a:cxn>
              <a:cxn ang="0">
                <a:pos x="8106002" y="0"/>
              </a:cxn>
              <a:cxn ang="0">
                <a:pos x="3986896" y="4065209"/>
              </a:cxn>
              <a:cxn ang="0">
                <a:pos x="0" y="130805"/>
              </a:cxn>
              <a:cxn ang="0">
                <a:pos x="0" y="0"/>
              </a:cxn>
            </a:cxnLst>
            <a:rect l="l" t="t" r="r" b="b"/>
            <a:pathLst>
              <a:path w="2759" h="1585">
                <a:moveTo>
                  <a:pt x="0" y="0"/>
                </a:moveTo>
                <a:lnTo>
                  <a:pt x="2759" y="0"/>
                </a:lnTo>
                <a:lnTo>
                  <a:pt x="1357" y="1585"/>
                </a:lnTo>
                <a:lnTo>
                  <a:pt x="0" y="51"/>
                </a:lnTo>
                <a:lnTo>
                  <a:pt x="0" y="0"/>
                </a:lnTo>
                <a:close/>
              </a:path>
            </a:pathLst>
          </a:custGeom>
          <a:solidFill>
            <a:srgbClr val="D14E5B">
              <a:alpha val="100000"/>
            </a:srgbClr>
          </a:solidFill>
          <a:ln w="0">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1" name="MH_Number_1"/>
          <p:cNvSpPr/>
          <p:nvPr>
            <p:custDataLst>
              <p:tags r:id="rId3"/>
            </p:custDataLst>
          </p:nvPr>
        </p:nvSpPr>
        <p:spPr>
          <a:xfrm>
            <a:off x="7335838" y="2339975"/>
            <a:ext cx="379413" cy="379413"/>
          </a:xfrm>
          <a:prstGeom prst="ellipse">
            <a:avLst/>
          </a:prstGeom>
          <a:solidFill>
            <a:schemeClr val="accent1"/>
          </a:solidFill>
          <a:ln w="28575">
            <a:solidFill>
              <a:schemeClr val="bg1"/>
            </a:solidFill>
          </a:ln>
          <a:effectLst>
            <a:outerShdw blurRad="2032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rPr>
              <a:t>1</a:t>
            </a:r>
            <a:endParaRPr kumimoji="0" lang="zh-CN" altLang="en-US"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endParaRPr>
          </a:p>
        </p:txBody>
      </p:sp>
      <p:sp>
        <p:nvSpPr>
          <p:cNvPr id="12" name="MH_Entry_1"/>
          <p:cNvSpPr/>
          <p:nvPr>
            <p:custDataLst>
              <p:tags r:id="rId4"/>
            </p:custDataLst>
          </p:nvPr>
        </p:nvSpPr>
        <p:spPr>
          <a:xfrm>
            <a:off x="7768175" y="2320181"/>
            <a:ext cx="4925896" cy="493395"/>
          </a:xfrm>
          <a:custGeom>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5"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rPr>
              <a:t>关于合同法的重要基本知识</a:t>
            </a:r>
            <a:endParaRPr kumimoji="0" lang="zh-CN" altLang="en-US" sz="3205"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endParaRPr>
          </a:p>
        </p:txBody>
      </p:sp>
      <p:sp>
        <p:nvSpPr>
          <p:cNvPr id="13" name="MH_Number_2"/>
          <p:cNvSpPr/>
          <p:nvPr>
            <p:custDataLst>
              <p:tags r:id="rId5"/>
            </p:custDataLst>
          </p:nvPr>
        </p:nvSpPr>
        <p:spPr>
          <a:xfrm>
            <a:off x="6257925" y="3435350"/>
            <a:ext cx="379413" cy="379413"/>
          </a:xfrm>
          <a:prstGeom prst="ellipse">
            <a:avLst/>
          </a:prstGeom>
          <a:solidFill>
            <a:schemeClr val="accent2"/>
          </a:solidFill>
          <a:ln w="28575">
            <a:solidFill>
              <a:schemeClr val="bg1"/>
            </a:solidFill>
          </a:ln>
          <a:effectLst>
            <a:outerShdw blurRad="2032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rPr>
              <a:t>2</a:t>
            </a:r>
            <a:endParaRPr kumimoji="0" lang="zh-CN" altLang="en-US"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endParaRPr>
          </a:p>
        </p:txBody>
      </p:sp>
      <p:sp>
        <p:nvSpPr>
          <p:cNvPr id="14" name="MH_Entry_2"/>
          <p:cNvSpPr/>
          <p:nvPr>
            <p:custDataLst>
              <p:tags r:id="rId6"/>
            </p:custDataLst>
          </p:nvPr>
        </p:nvSpPr>
        <p:spPr>
          <a:xfrm>
            <a:off x="6799890" y="3415534"/>
            <a:ext cx="5807026" cy="492125"/>
          </a:xfrm>
          <a:custGeom>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rPr>
              <a:t>合同订立阶段的操作和风险防范</a:t>
            </a:r>
            <a:endParaRPr kumimoji="0" lang="zh-CN" altLang="en-US" sz="3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endParaRPr>
          </a:p>
        </p:txBody>
      </p:sp>
      <p:sp>
        <p:nvSpPr>
          <p:cNvPr id="15" name="MH_Number_3"/>
          <p:cNvSpPr/>
          <p:nvPr>
            <p:custDataLst>
              <p:tags r:id="rId7"/>
            </p:custDataLst>
          </p:nvPr>
        </p:nvSpPr>
        <p:spPr>
          <a:xfrm>
            <a:off x="5180013" y="4530725"/>
            <a:ext cx="379413" cy="379413"/>
          </a:xfrm>
          <a:prstGeom prst="ellipse">
            <a:avLst/>
          </a:prstGeom>
          <a:solidFill>
            <a:schemeClr val="accent3"/>
          </a:solidFill>
          <a:ln w="28575">
            <a:solidFill>
              <a:schemeClr val="bg1"/>
            </a:solidFill>
          </a:ln>
          <a:effectLst>
            <a:outerShdw blurRad="2032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rPr>
              <a:t>3</a:t>
            </a:r>
            <a:endParaRPr kumimoji="0" lang="zh-CN" altLang="en-US" sz="2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Times New Roman" panose="02020603050405020304" pitchFamily="18" charset="0"/>
              <a:sym typeface="Arial" pitchFamily="34" charset="0"/>
            </a:endParaRPr>
          </a:p>
        </p:txBody>
      </p:sp>
      <p:sp>
        <p:nvSpPr>
          <p:cNvPr id="16" name="MH_Entry_3"/>
          <p:cNvSpPr/>
          <p:nvPr>
            <p:custDataLst>
              <p:tags r:id="rId8"/>
            </p:custDataLst>
          </p:nvPr>
        </p:nvSpPr>
        <p:spPr>
          <a:xfrm>
            <a:off x="5798239" y="4510921"/>
            <a:ext cx="6382841" cy="492125"/>
          </a:xfrm>
          <a:custGeom>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rPr>
              <a:t>合同履行过程中操作和风险防范</a:t>
            </a:r>
            <a:endParaRPr kumimoji="0" lang="zh-CN" altLang="en-US" sz="3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Arial" pitchFamily="34" charset="0"/>
              <a:ea typeface="微软雅黑" panose="020b0503020204020204" pitchFamily="34" charset="-122"/>
              <a:cs typeface="+mn-cs"/>
              <a:sym typeface="Arial" pitchFamily="34" charset="0"/>
            </a:endParaRPr>
          </a:p>
        </p:txBody>
      </p:sp>
      <p:sp>
        <p:nvSpPr>
          <p:cNvPr id="18" name="MH_Entry_4"/>
          <p:cNvSpPr/>
          <p:nvPr>
            <p:custDataLst>
              <p:tags r:id="rId9"/>
            </p:custDataLst>
          </p:nvPr>
        </p:nvSpPr>
        <p:spPr>
          <a:xfrm>
            <a:off x="4838700" y="5535613"/>
            <a:ext cx="6896100" cy="492125"/>
          </a:xfrm>
          <a:custGeom>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solidFill>
            <a:srgbClr val="1F4C6B"/>
          </a:solid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3200" b="0" i="0" u="none" strike="noStrike" kern="1200" cap="none" spc="0" normalizeH="0" baseline="0" noProof="0">
              <a:ln>
                <a:noFill/>
              </a:ln>
              <a:solidFill>
                <a:srgbClr val="C00000"/>
              </a:solidFill>
              <a:effectLst/>
              <a:uLnTx/>
              <a:uFillTx/>
              <a:latin typeface="Arial" pitchFamily="34" charset="0"/>
              <a:ea typeface="微软雅黑" panose="020b0503020204020204" pitchFamily="34" charset="-122"/>
              <a:cs typeface="+mn-cs"/>
              <a:sym typeface="Arial" pitchFamily="34" charset="0"/>
            </a:endParaRPr>
          </a:p>
        </p:txBody>
      </p:sp>
      <p:sp>
        <p:nvSpPr>
          <p:cNvPr id="19" name="MH_Others_1"/>
          <p:cNvSpPr txBox="1"/>
          <p:nvPr>
            <p:custDataLst>
              <p:tags r:id="rId10"/>
            </p:custDataLst>
          </p:nvPr>
        </p:nvSpPr>
        <p:spPr>
          <a:xfrm>
            <a:off x="2686050" y="1162050"/>
            <a:ext cx="2625725" cy="1108075"/>
          </a:xfrm>
          <a:prstGeom prst="rect">
            <a:avLst/>
          </a:prstGeom>
          <a:noFill/>
        </p:spPr>
        <p:txBody>
          <a:bodyPr vert="horz" wrap="square" lIns="0" tIns="0" rIns="0" bIns="0" rtlCol="0" anchor="ctr"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algn="ctr" defTabSz="914400" eaLnBrk="1" hangingPunct="1">
              <a:buClrTx/>
              <a:buSzTx/>
              <a:buFontTx/>
              <a:buNone/>
              <a:defRPr/>
            </a:pPr>
            <a:r>
              <a:rPr kumimoji="0" lang="zh-CN" altLang="en-US" sz="7195" b="1" kern="1200" cap="none" spc="0" normalizeH="0" baseline="0" noProof="0">
                <a:solidFill>
                  <a:schemeClr val="bg1"/>
                </a:solidFill>
                <a:latin typeface="Arial" pitchFamily="34" charset="0"/>
                <a:ea typeface="微软雅黑" panose="020b0503020204020204" pitchFamily="34" charset="-122"/>
                <a:cs typeface="+mn-cs"/>
                <a:sym typeface="Arial" pitchFamily="34" charset="0"/>
              </a:rPr>
              <a:t>目 录</a:t>
            </a:r>
            <a:endParaRPr kumimoji="0" lang="zh-CN" altLang="en-US" sz="7195" b="1" kern="1200" cap="none" spc="0" normalizeH="0" baseline="0" noProof="0">
              <a:solidFill>
                <a:schemeClr val="bg1"/>
              </a:solidFill>
              <a:latin typeface="Arial" pitchFamily="34" charset="0"/>
              <a:ea typeface="微软雅黑" panose="020b0503020204020204" pitchFamily="34" charset="-122"/>
              <a:cs typeface="+mn-cs"/>
              <a:sym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1" dur="500" fill="hold" nodeType="afterEffect">
                                  <p:stCondLst>
                                    <p:cond delay="0"/>
                                  </p:stCondLst>
                                  <p:childTnLst>
                                    <p:set>
                                      <p:cBhvr>
                                        <p:cTn id="11" dur="1" fill="hold">
                                          <p:stCondLst>
                                            <p:cond delay="0"/>
                                          </p:stCondLst>
                                        </p:cTn>
                                        <p:tgtEl>
                                          <p:spTgt spid="23"/>
                                        </p:tgtEl>
                                        <p:attrNameLst>
                                          <p:attrName>style.visibility</p:attrName>
                                        </p:attrNameLst>
                                      </p:cBhvr>
                                      <p:to>
                                        <p:strVal val="visible"/>
                                      </p:to>
                                    </p:set>
                                    <p:anim calcmode="lin" valueType="num">
                                      <p:cBhvr additive="base">
                                        <p:cTn id="12" dur="500" fill="hold"/>
                                        <p:tgtEl>
                                          <p:spTgt spid="23"/>
                                        </p:tgtEl>
                                        <p:attrNameLst>
                                          <p:attrName>ppt_x</p:attrName>
                                        </p:attrNameLst>
                                      </p:cBhvr>
                                      <p:tavLst>
                                        <p:tav tm="0">
                                          <p:val>
                                            <p:strVal val="#ppt_x"/>
                                          </p:val>
                                        </p:tav>
                                        <p:tav tm="100000">
                                          <p:val>
                                            <p:strVal val="#ppt_x"/>
                                          </p:val>
                                        </p:tav>
                                      </p:tavLst>
                                    </p:anim>
                                    <p:anim calcmode="lin" valueType="num">
                                      <p:cBhvr additive="base">
                                        <p:cTn id="13" dur="500" fill="hold"/>
                                        <p:tgtEl>
                                          <p:spTgt spid="23"/>
                                        </p:tgtEl>
                                        <p:attrNameLst>
                                          <p:attrName>ppt_y</p:attrName>
                                        </p:attrNameLst>
                                      </p:cBhvr>
                                      <p:tavLst>
                                        <p:tav tm="0">
                                          <p:val>
                                            <p:strVal val="0-#ppt_h/2"/>
                                          </p:val>
                                        </p:tav>
                                        <p:tav tm="100000">
                                          <p:val>
                                            <p:strVal val="#ppt_y"/>
                                          </p:val>
                                        </p:tav>
                                      </p:tavLst>
                                    </p:anim>
                                  </p:childTnLst>
                                </p:cTn>
                              </p:par>
                            </p:childTnLst>
                          </p:cTn>
                        </p:par>
                        <p:par>
                          <p:cTn id="14" fill="hold" nodeType="afterGroup">
                            <p:stCondLst>
                              <p:cond delay="1000"/>
                            </p:stCondLst>
                            <p:childTnLst>
                              <p:par>
                                <p:cTn id="15" presetID="53" presetClass="entr" presetSubtype="16" dur="500"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Effect transition="in" filter="fade">
                                      <p:cBhvr>
                                        <p:cTn id="19" dur="500"/>
                                        <p:tgtEl>
                                          <p:spTgt spid="11"/>
                                        </p:tgtEl>
                                      </p:cBhvr>
                                    </p:animEffect>
                                  </p:childTnLst>
                                </p:cTn>
                              </p:par>
                            </p:childTnLst>
                          </p:cTn>
                        </p:par>
                        <p:par>
                          <p:cTn id="20" fill="hold" nodeType="afterGroup">
                            <p:stCondLst>
                              <p:cond delay="1500"/>
                            </p:stCondLst>
                            <p:childTnLst>
                              <p:par>
                                <p:cTn id="21" presetID="22" presetClass="entr" presetSubtype="4" dur="50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down)">
                                      <p:cBhvr>
                                        <p:cTn id="23" dur="500"/>
                                        <p:tgtEl>
                                          <p:spTgt spid="12"/>
                                        </p:tgtEl>
                                      </p:cBhvr>
                                    </p:animEffect>
                                  </p:childTnLst>
                                </p:cTn>
                              </p:par>
                            </p:childTnLst>
                          </p:cTn>
                        </p:par>
                        <p:par>
                          <p:cTn id="24" fill="hold" nodeType="afterGroup">
                            <p:stCondLst>
                              <p:cond delay="2000"/>
                            </p:stCondLst>
                            <p:childTnLst>
                              <p:par>
                                <p:cTn id="25" presetID="53" presetClass="entr" presetSubtype="16" dur="50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p:cTn id="27" dur="500" fill="hold"/>
                                        <p:tgtEl>
                                          <p:spTgt spid="13"/>
                                        </p:tgtEl>
                                        <p:attrNameLst>
                                          <p:attrName>ppt_w</p:attrName>
                                        </p:attrNameLst>
                                      </p:cBhvr>
                                      <p:tavLst>
                                        <p:tav tm="0">
                                          <p:val>
                                            <p:fltVal val="0"/>
                                          </p:val>
                                        </p:tav>
                                        <p:tav tm="100000">
                                          <p:val>
                                            <p:strVal val="#ppt_w"/>
                                          </p:val>
                                        </p:tav>
                                      </p:tavLst>
                                    </p:anim>
                                    <p:anim calcmode="lin" valueType="num">
                                      <p:cBhvr>
                                        <p:cTn id="28" dur="500" fill="hold"/>
                                        <p:tgtEl>
                                          <p:spTgt spid="13"/>
                                        </p:tgtEl>
                                        <p:attrNameLst>
                                          <p:attrName>ppt_h</p:attrName>
                                        </p:attrNameLst>
                                      </p:cBhvr>
                                      <p:tavLst>
                                        <p:tav tm="0">
                                          <p:val>
                                            <p:fltVal val="0"/>
                                          </p:val>
                                        </p:tav>
                                        <p:tav tm="100000">
                                          <p:val>
                                            <p:strVal val="#ppt_h"/>
                                          </p:val>
                                        </p:tav>
                                      </p:tavLst>
                                    </p:anim>
                                    <p:animEffect transition="in" filter="fade">
                                      <p:cBhvr>
                                        <p:cTn id="29" dur="500"/>
                                        <p:tgtEl>
                                          <p:spTgt spid="13"/>
                                        </p:tgtEl>
                                      </p:cBhvr>
                                    </p:animEffect>
                                  </p:childTnLst>
                                </p:cTn>
                              </p:par>
                            </p:childTnLst>
                          </p:cTn>
                        </p:par>
                        <p:par>
                          <p:cTn id="30" fill="hold" nodeType="afterGroup">
                            <p:stCondLst>
                              <p:cond delay="2500"/>
                            </p:stCondLst>
                            <p:childTnLst>
                              <p:par>
                                <p:cTn id="31" presetID="22" presetClass="entr" presetSubtype="4" dur="500" fill="hold" nodeType="after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wipe(down)">
                                      <p:cBhvr>
                                        <p:cTn id="33" dur="500"/>
                                        <p:tgtEl>
                                          <p:spTgt spid="14"/>
                                        </p:tgtEl>
                                      </p:cBhvr>
                                    </p:animEffect>
                                  </p:childTnLst>
                                </p:cTn>
                              </p:par>
                            </p:childTnLst>
                          </p:cTn>
                        </p:par>
                        <p:par>
                          <p:cTn id="34" fill="hold" nodeType="afterGroup">
                            <p:stCondLst>
                              <p:cond delay="3000"/>
                            </p:stCondLst>
                            <p:childTnLst>
                              <p:par>
                                <p:cTn id="35" presetID="53" presetClass="entr" presetSubtype="16" dur="50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p:cTn id="37" dur="500" fill="hold"/>
                                        <p:tgtEl>
                                          <p:spTgt spid="15"/>
                                        </p:tgtEl>
                                        <p:attrNameLst>
                                          <p:attrName>ppt_w</p:attrName>
                                        </p:attrNameLst>
                                      </p:cBhvr>
                                      <p:tavLst>
                                        <p:tav tm="0">
                                          <p:val>
                                            <p:fltVal val="0"/>
                                          </p:val>
                                        </p:tav>
                                        <p:tav tm="100000">
                                          <p:val>
                                            <p:strVal val="#ppt_w"/>
                                          </p:val>
                                        </p:tav>
                                      </p:tavLst>
                                    </p:anim>
                                    <p:anim calcmode="lin" valueType="num">
                                      <p:cBhvr>
                                        <p:cTn id="38" dur="500" fill="hold"/>
                                        <p:tgtEl>
                                          <p:spTgt spid="15"/>
                                        </p:tgtEl>
                                        <p:attrNameLst>
                                          <p:attrName>ppt_h</p:attrName>
                                        </p:attrNameLst>
                                      </p:cBhvr>
                                      <p:tavLst>
                                        <p:tav tm="0">
                                          <p:val>
                                            <p:fltVal val="0"/>
                                          </p:val>
                                        </p:tav>
                                        <p:tav tm="100000">
                                          <p:val>
                                            <p:strVal val="#ppt_h"/>
                                          </p:val>
                                        </p:tav>
                                      </p:tavLst>
                                    </p:anim>
                                    <p:animEffect transition="in" filter="fade">
                                      <p:cBhvr>
                                        <p:cTn id="39" dur="500"/>
                                        <p:tgtEl>
                                          <p:spTgt spid="15"/>
                                        </p:tgtEl>
                                      </p:cBhvr>
                                    </p:animEffect>
                                  </p:childTnLst>
                                </p:cTn>
                              </p:par>
                            </p:childTnLst>
                          </p:cTn>
                        </p:par>
                        <p:par>
                          <p:cTn id="40" fill="hold" nodeType="afterGroup">
                            <p:stCondLst>
                              <p:cond delay="3500"/>
                            </p:stCondLst>
                            <p:childTnLst>
                              <p:par>
                                <p:cTn id="41" presetID="22" presetClass="entr" presetSubtype="4" dur="500" fill="hold" nodeType="after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wipe(down)">
                                      <p:cBhvr>
                                        <p:cTn id="43" dur="500"/>
                                        <p:tgtEl>
                                          <p:spTgt spid="16"/>
                                        </p:tgtEl>
                                      </p:cBhvr>
                                    </p:animEffect>
                                  </p:childTnLst>
                                </p:cTn>
                              </p:par>
                            </p:childTnLst>
                          </p:cTn>
                        </p:par>
                        <p:par>
                          <p:cTn id="44" fill="hold" nodeType="afterGroup">
                            <p:stCondLst>
                              <p:cond delay="4000"/>
                            </p:stCondLst>
                            <p:childTnLst>
                              <p:par>
                                <p:cTn id="45" presetID="22" presetClass="entr" presetSubtype="4" dur="500" fill="hold" nodeType="after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wipe(down)">
                                      <p:cBhvr>
                                        <p:cTn id="4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a:effectLst/>
      </p:bgPr>
    </p:bg>
    <p:spTree>
      <p:nvGrpSpPr>
        <p:cNvPr id="1" name=""/>
        <p:cNvGrpSpPr/>
        <p:nvPr/>
      </p:nvGrpSpPr>
      <p:grpSpPr>
        <a:xfrm>
          <a:off x="0" y="0"/>
          <a:ext cx="0" cy="0"/>
        </a:xfrm>
      </p:grpSpPr>
      <p:sp>
        <p:nvSpPr>
          <p:cNvPr id="5123" name="Text Box 3"/>
          <p:cNvSpPr>
            <a:spLocks noChangeArrowheads="1"/>
          </p:cNvSpPr>
          <p:nvPr/>
        </p:nvSpPr>
        <p:spPr bwMode="auto">
          <a:xfrm>
            <a:off x="1564073" y="3091217"/>
            <a:ext cx="5650351" cy="1014730"/>
          </a:xfrm>
          <a:prstGeom prst="rect">
            <a:avLst/>
          </a:prstGeom>
          <a:noFill/>
          <a:ln>
            <a:noFill/>
          </a:ln>
        </p:spPr>
        <p:txBody>
          <a:bodyPr wrap="square" anchor="ctr">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6000" b="1"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rPr>
              <a:t>重要基本知识</a:t>
            </a:r>
            <a:endParaRPr kumimoji="0" lang="zh-CN" altLang="en-US" sz="6000" b="1"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endParaRPr>
          </a:p>
        </p:txBody>
      </p:sp>
      <p:sp>
        <p:nvSpPr>
          <p:cNvPr id="5124" name="淘宝网chenying0907出品 10"/>
          <p:cNvSpPr>
            <a:spLocks noChangeArrowheads="1"/>
          </p:cNvSpPr>
          <p:nvPr/>
        </p:nvSpPr>
        <p:spPr bwMode="auto">
          <a:xfrm>
            <a:off x="3815577" y="2212270"/>
            <a:ext cx="3398520" cy="739775"/>
          </a:xfrm>
          <a:prstGeom prst="rect">
            <a:avLst/>
          </a:prstGeom>
          <a:noFill/>
          <a:ln>
            <a:noFill/>
          </a:ln>
        </p:spPr>
        <p:txBody>
          <a:bodyPr wrap="none">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zh-CN" altLang="en-US" sz="422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rPr>
              <a:t>关于合同法的</a:t>
            </a:r>
            <a:endParaRPr kumimoji="0" lang="zh-CN" altLang="en-US" sz="422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endParaRPr>
          </a:p>
        </p:txBody>
      </p:sp>
      <p:sp>
        <p:nvSpPr>
          <p:cNvPr id="5125" name="淘宝网chenying0907出品 11"/>
          <p:cNvSpPr/>
          <p:nvPr/>
        </p:nvSpPr>
        <p:spPr>
          <a:xfrm>
            <a:off x="1827213" y="2957513"/>
            <a:ext cx="5503862" cy="1587"/>
          </a:xfrm>
          <a:prstGeom prst="line">
            <a:avLst/>
          </a:prstGeom>
          <a:ln w="6350" cap="flat" cmpd="sng">
            <a:solidFill>
              <a:schemeClr val="accent1"/>
            </a:solidFill>
            <a:prstDash val="solid"/>
            <a:bevel/>
            <a:headEnd type="none" w="med" len="med"/>
            <a:tailEnd type="none"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 name="Text Box 3"/>
          <p:cNvSpPr>
            <a:spLocks noChangeArrowheads="1"/>
          </p:cNvSpPr>
          <p:nvPr/>
        </p:nvSpPr>
        <p:spPr bwMode="auto">
          <a:xfrm>
            <a:off x="7423150" y="2022475"/>
            <a:ext cx="2992438" cy="3152775"/>
          </a:xfrm>
          <a:prstGeom prst="rect">
            <a:avLst/>
          </a:prstGeom>
          <a:noFill/>
          <a:ln>
            <a:noFill/>
          </a:ln>
        </p:spPr>
        <p:txBody>
          <a:bodyPr wrap="none" anchor="ct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sz="19895"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rPr>
              <a:t>01</a:t>
            </a:r>
            <a:endParaRPr kumimoji="0" lang="en-US" altLang="en-US" sz="19895" b="1"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Arial" pitchFamily="34" charset="0"/>
              <a:ea typeface="微软雅黑" panose="020b0503020204020204" pitchFamily="34" charset="-122"/>
              <a:cs typeface="+mn-cs"/>
              <a:sym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nodeType="afterGroup">
                            <p:stCondLst>
                              <p:cond delay="500"/>
                            </p:stCondLst>
                            <p:childTnLst>
                              <p:par>
                                <p:cTn id="9" presetID="56" presetClass="entr" presetSubtype="0" dur="500" fill="hold" nodeType="afterEffect">
                                  <p:stCondLst>
                                    <p:cond delay="0"/>
                                  </p:stCondLst>
                                  <p:iterate type="lt">
                                    <p:tmPct val="10000"/>
                                  </p:iterate>
                                  <p:childTnLst>
                                    <p:set>
                                      <p:cBhvr>
                                        <p:cTn id="10" dur="1" fill="hold">
                                          <p:stCondLst>
                                            <p:cond delay="0"/>
                                          </p:stCondLst>
                                        </p:cTn>
                                        <p:tgtEl>
                                          <p:spTgt spid="5123"/>
                                        </p:tgtEl>
                                        <p:attrNameLst>
                                          <p:attrName>style.visibility</p:attrName>
                                        </p:attrNameLst>
                                      </p:cBhvr>
                                      <p:to>
                                        <p:strVal val="visible"/>
                                      </p:to>
                                    </p:set>
                                    <p:anim by="(-#ppt_w*2)" calcmode="lin" valueType="num">
                                      <p:cBhvr rctx="PPT">
                                        <p:cTn id="11" dur="250" autoRev="1" fill="hold">
                                          <p:stCondLst>
                                            <p:cond delay="0"/>
                                          </p:stCondLst>
                                        </p:cTn>
                                        <p:tgtEl>
                                          <p:spTgt spid="5123"/>
                                        </p:tgtEl>
                                        <p:attrNameLst>
                                          <p:attrName>ppt_w</p:attrName>
                                        </p:attrNameLst>
                                      </p:cBhvr>
                                    </p:anim>
                                    <p:anim by="(#ppt_w*0.50)" calcmode="lin" valueType="num">
                                      <p:cBhvr>
                                        <p:cTn id="12" dur="250" decel="50000" autoRev="1" fill="hold">
                                          <p:stCondLst>
                                            <p:cond delay="0"/>
                                          </p:stCondLst>
                                        </p:cTn>
                                        <p:tgtEl>
                                          <p:spTgt spid="5123"/>
                                        </p:tgtEl>
                                        <p:attrNameLst>
                                          <p:attrName>ppt_x</p:attrName>
                                        </p:attrNameLst>
                                      </p:cBhvr>
                                    </p:anim>
                                    <p:anim from="(-#ppt_h/2)" to="(#ppt_y)" calcmode="lin" valueType="num">
                                      <p:cBhvr>
                                        <p:cTn id="13" dur="500" fill="hold">
                                          <p:stCondLst>
                                            <p:cond delay="0"/>
                                          </p:stCondLst>
                                        </p:cTn>
                                        <p:tgtEl>
                                          <p:spTgt spid="5123"/>
                                        </p:tgtEl>
                                        <p:attrNameLst>
                                          <p:attrName>ppt_y</p:attrName>
                                        </p:attrNameLst>
                                      </p:cBhvr>
                                    </p:anim>
                                    <p:animRot by="21600000">
                                      <p:cBhvr>
                                        <p:cTn id="14" dur="500" fill="hold">
                                          <p:stCondLst>
                                            <p:cond delay="0"/>
                                          </p:stCondLst>
                                        </p:cTn>
                                        <p:tgtEl>
                                          <p:spTgt spid="5123"/>
                                        </p:tgtEl>
                                        <p:attrNameLst>
                                          <p:attrName>r</p:attrName>
                                        </p:attrNameLst>
                                      </p:cBhvr>
                                    </p:animRot>
                                  </p:childTnLst>
                                </p:cTn>
                              </p:par>
                            </p:childTnLst>
                          </p:cTn>
                        </p:par>
                        <p:par>
                          <p:cTn id="15" fill="hold" nodeType="afterGroup">
                            <p:stCondLst>
                              <p:cond delay="1000"/>
                            </p:stCondLst>
                            <p:childTnLst>
                              <p:par>
                                <p:cTn id="16" presetID="2" presetClass="entr" presetSubtype="8" dur="500" fill="hold" nodeType="afterEffect">
                                  <p:stCondLst>
                                    <p:cond delay="0"/>
                                  </p:stCondLst>
                                  <p:childTnLst>
                                    <p:set>
                                      <p:cBhvr>
                                        <p:cTn id="17" dur="1" fill="hold">
                                          <p:stCondLst>
                                            <p:cond delay="0"/>
                                          </p:stCondLst>
                                        </p:cTn>
                                        <p:tgtEl>
                                          <p:spTgt spid="5125"/>
                                        </p:tgtEl>
                                        <p:attrNameLst>
                                          <p:attrName>style.visibility</p:attrName>
                                        </p:attrNameLst>
                                      </p:cBhvr>
                                      <p:to>
                                        <p:strVal val="visible"/>
                                      </p:to>
                                    </p:set>
                                    <p:anim calcmode="lin" valueType="num">
                                      <p:cBhvr additive="base">
                                        <p:cTn id="18" dur="500" fill="hold"/>
                                        <p:tgtEl>
                                          <p:spTgt spid="5125"/>
                                        </p:tgtEl>
                                        <p:attrNameLst>
                                          <p:attrName>ppt_x</p:attrName>
                                        </p:attrNameLst>
                                      </p:cBhvr>
                                      <p:tavLst>
                                        <p:tav tm="0">
                                          <p:val>
                                            <p:strVal val="0-#ppt_w/2"/>
                                          </p:val>
                                        </p:tav>
                                        <p:tav tm="100000">
                                          <p:val>
                                            <p:strVal val="#ppt_x"/>
                                          </p:val>
                                        </p:tav>
                                      </p:tavLst>
                                    </p:anim>
                                    <p:anim calcmode="lin" valueType="num">
                                      <p:cBhvr additive="base">
                                        <p:cTn id="19" dur="500" fill="hold"/>
                                        <p:tgtEl>
                                          <p:spTgt spid="5125"/>
                                        </p:tgtEl>
                                        <p:attrNameLst>
                                          <p:attrName>ppt_y</p:attrName>
                                        </p:attrNameLst>
                                      </p:cBhvr>
                                      <p:tavLst>
                                        <p:tav tm="0">
                                          <p:val>
                                            <p:strVal val="#ppt_y"/>
                                          </p:val>
                                        </p:tav>
                                        <p:tav tm="100000">
                                          <p:val>
                                            <p:strVal val="#ppt_y"/>
                                          </p:val>
                                        </p:tav>
                                      </p:tavLst>
                                    </p:anim>
                                  </p:childTnLst>
                                </p:cTn>
                              </p:par>
                              <p:par>
                                <p:cTn id="20" presetID="56" presetClass="entr" presetSubtype="0" dur="500" fill="hold" nodeType="withEffect">
                                  <p:stCondLst>
                                    <p:cond delay="0"/>
                                  </p:stCondLst>
                                  <p:iterate type="lt">
                                    <p:tmPct val="10000"/>
                                  </p:iterate>
                                  <p:childTnLst>
                                    <p:set>
                                      <p:cBhvr>
                                        <p:cTn id="21" dur="1" fill="hold">
                                          <p:stCondLst>
                                            <p:cond delay="0"/>
                                          </p:stCondLst>
                                        </p:cTn>
                                        <p:tgtEl>
                                          <p:spTgt spid="5124"/>
                                        </p:tgtEl>
                                        <p:attrNameLst>
                                          <p:attrName>style.visibility</p:attrName>
                                        </p:attrNameLst>
                                      </p:cBhvr>
                                      <p:to>
                                        <p:strVal val="visible"/>
                                      </p:to>
                                    </p:set>
                                    <p:anim by="(-#ppt_w*2)" calcmode="lin" valueType="num">
                                      <p:cBhvr rctx="PPT">
                                        <p:cTn id="22" dur="250" autoRev="1" fill="hold">
                                          <p:stCondLst>
                                            <p:cond delay="0"/>
                                          </p:stCondLst>
                                        </p:cTn>
                                        <p:tgtEl>
                                          <p:spTgt spid="5124"/>
                                        </p:tgtEl>
                                        <p:attrNameLst>
                                          <p:attrName>ppt_w</p:attrName>
                                        </p:attrNameLst>
                                      </p:cBhvr>
                                    </p:anim>
                                    <p:anim by="(#ppt_w*0.50)" calcmode="lin" valueType="num">
                                      <p:cBhvr>
                                        <p:cTn id="23" dur="250" decel="50000" autoRev="1" fill="hold">
                                          <p:stCondLst>
                                            <p:cond delay="0"/>
                                          </p:stCondLst>
                                        </p:cTn>
                                        <p:tgtEl>
                                          <p:spTgt spid="5124"/>
                                        </p:tgtEl>
                                        <p:attrNameLst>
                                          <p:attrName>ppt_x</p:attrName>
                                        </p:attrNameLst>
                                      </p:cBhvr>
                                    </p:anim>
                                    <p:anim from="(-#ppt_h/2)" to="(#ppt_y)" calcmode="lin" valueType="num">
                                      <p:cBhvr>
                                        <p:cTn id="24" dur="500" fill="hold">
                                          <p:stCondLst>
                                            <p:cond delay="0"/>
                                          </p:stCondLst>
                                        </p:cTn>
                                        <p:tgtEl>
                                          <p:spTgt spid="5124"/>
                                        </p:tgtEl>
                                        <p:attrNameLst>
                                          <p:attrName>ppt_y</p:attrName>
                                        </p:attrNameLst>
                                      </p:cBhvr>
                                    </p:anim>
                                    <p:animRot by="21600000">
                                      <p:cBhvr>
                                        <p:cTn id="25" dur="500" fill="hold">
                                          <p:stCondLst>
                                            <p:cond delay="0"/>
                                          </p:stCondLst>
                                        </p:cTn>
                                        <p:tgtEl>
                                          <p:spTgt spid="512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a:effectLst/>
      </p:bgPr>
    </p:bg>
    <p:spTree>
      <p:nvGrpSpPr>
        <p:cNvPr id="1" name=""/>
        <p:cNvGrpSpPr/>
        <p:nvPr/>
      </p:nvGrpSpPr>
      <p:grpSpPr>
        <a:xfrm>
          <a:off x="0" y="0"/>
          <a:ext cx="0" cy="0"/>
        </a:xfrm>
      </p:grpSpPr>
      <p:sp>
        <p:nvSpPr>
          <p:cNvPr id="18" name="矩形 17"/>
          <p:cNvSpPr/>
          <p:nvPr/>
        </p:nvSpPr>
        <p:spPr>
          <a:xfrm>
            <a:off x="4487544" y="1966656"/>
            <a:ext cx="4653280" cy="768350"/>
          </a:xfrm>
          <a:prstGeom prst="rect">
            <a:avLst/>
          </a:prstGeom>
        </p:spPr>
        <p:txBody>
          <a:bodyPr wrap="none">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400" b="1" i="0" u="none" strike="noStrike" kern="1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rPr>
              <a:t>（一）合同的概念</a:t>
            </a:r>
            <a:endParaRPr kumimoji="0" lang="zh-CN" altLang="en-US" sz="4400" b="1" i="0" u="none" strike="noStrike" kern="1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20" name="直接连接符 19"/>
          <p:cNvCxnSpPr/>
          <p:nvPr/>
        </p:nvCxnSpPr>
        <p:spPr>
          <a:xfrm>
            <a:off x="4184650" y="1995488"/>
            <a:ext cx="17463" cy="3278188"/>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7" name="TextBox 4"/>
          <p:cNvSpPr txBox="1"/>
          <p:nvPr/>
        </p:nvSpPr>
        <p:spPr>
          <a:xfrm>
            <a:off x="1616961" y="3951137"/>
            <a:ext cx="1964055" cy="441325"/>
          </a:xfrm>
          <a:prstGeom prst="rect">
            <a:avLst/>
          </a:prstGeom>
          <a:noFill/>
        </p:spPr>
        <p:txBody>
          <a:bodyPr wrap="none" lIns="96435" tIns="48217" rIns="96435" bIns="48217">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fontAlgn="auto" hangingPunct="1">
              <a:spcBef>
                <a:spcPct val="0"/>
              </a:spcBef>
              <a:spcAft>
                <a:spcPct val="0"/>
              </a:spcAft>
              <a:buClrTx/>
              <a:buSzTx/>
              <a:buFontTx/>
              <a:buNone/>
              <a:defRPr/>
            </a:pPr>
            <a:r>
              <a:rPr kumimoji="0" lang="zh-CN" altLang="en-US" sz="2250" b="1"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rPr>
              <a:t>合 同 的 概 念</a:t>
            </a:r>
            <a:endParaRPr kumimoji="0" lang="zh-CN" altLang="en-US" sz="2250" b="1"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endParaRPr>
          </a:p>
        </p:txBody>
      </p:sp>
      <p:sp>
        <p:nvSpPr>
          <p:cNvPr id="29" name="椭圆 28"/>
          <p:cNvSpPr/>
          <p:nvPr/>
        </p:nvSpPr>
        <p:spPr>
          <a:xfrm>
            <a:off x="1839913" y="2274888"/>
            <a:ext cx="1468438" cy="1468438"/>
          </a:xfrm>
          <a:prstGeom prst="ellipse">
            <a:avLst/>
          </a:prstGeom>
          <a:solidFill>
            <a:srgbClr val="1F4C6B"/>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11" name="TextBox 23"/>
          <p:cNvSpPr txBox="1">
            <a:spLocks noChangeArrowheads="1"/>
          </p:cNvSpPr>
          <p:nvPr/>
        </p:nvSpPr>
        <p:spPr bwMode="auto">
          <a:xfrm>
            <a:off x="4487863" y="2952750"/>
            <a:ext cx="6643688" cy="2679700"/>
          </a:xfrm>
          <a:prstGeom prst="rect">
            <a:avLst/>
          </a:prstGeom>
          <a:noFill/>
          <a:ln>
            <a:noFill/>
          </a:ln>
        </p:spPr>
        <p:txBody>
          <a:bodyPr wrap="square" lIns="96435" tIns="48217" rIns="96435" bIns="48217">
            <a:spAutoFit/>
          </a:bodyPr>
          <a:lstStyle>
            <a:defPPr>
              <a:defRPr lang="zh-CN"/>
            </a:defPPr>
            <a:lvl1pPr marL="285750" lvl="0"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Lao UI" panose="020b0502040204020203" pitchFamily="34" charset="0"/>
                <a:ea typeface="微软雅黑" panose="020b0503020204020204" pitchFamily="34" charset="-122"/>
                <a:cs typeface="+mn-cs"/>
              </a:defRPr>
            </a:lvl9pPr>
          </a:lstStyle>
          <a:p>
            <a:pPr marL="0" marR="0" lvl="0" indent="0" algn="l" defTabSz="914400" rtl="0" eaLnBrk="1" fontAlgn="base" latinLnBrk="0" hangingPunct="1">
              <a:lnSpc>
                <a:spcPct val="140000"/>
              </a:lnSpc>
              <a:spcBef>
                <a:spcPct val="0"/>
              </a:spcBef>
              <a:spcAft>
                <a:spcPct val="0"/>
              </a:spcAft>
              <a:buClrTx/>
              <a:buSzTx/>
              <a:buFont typeface="Wingdings" panose="05000000000000000000" pitchFamily="2" charset="2"/>
              <a:buNone/>
              <a:defRPr/>
            </a:pPr>
            <a:r>
              <a:rPr kumimoji="0" lang="zh-CN" altLang="en-US" sz="240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rPr>
              <a:t>合同是民事主体之间设立、变更、终止民事法律关系的协议。</a:t>
            </a:r>
            <a:endParaRPr kumimoji="0" lang="zh-CN" altLang="en-US" sz="240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endParaRPr>
          </a:p>
          <a:p>
            <a:pPr marL="0" marR="0" lvl="0" indent="0" algn="l" defTabSz="914400" rtl="0" eaLnBrk="1" fontAlgn="base" latinLnBrk="0" hangingPunct="1">
              <a:lnSpc>
                <a:spcPct val="140000"/>
              </a:lnSpc>
              <a:spcBef>
                <a:spcPct val="0"/>
              </a:spcBef>
              <a:spcAft>
                <a:spcPct val="0"/>
              </a:spcAft>
              <a:buClrTx/>
              <a:buSzTx/>
              <a:buFont typeface="Wingdings" panose="05000000000000000000" pitchFamily="2" charset="2"/>
              <a:buNone/>
              <a:defRPr/>
            </a:pPr>
            <a:r>
              <a:rPr kumimoji="0" lang="zh-CN" altLang="en-US" sz="240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rPr>
              <a:t>婚姻、收养、监护等有关身份关系的协议，适用有关该身份关系的法律规定；没有规定的，可以根据其性质参照适用本编规定。</a:t>
            </a:r>
            <a:endParaRPr kumimoji="0" lang="zh-CN" altLang="en-US" sz="2400" b="0" i="0" u="none" strike="noStrike" kern="1200" cap="none" spc="0" normalizeH="0" baseline="0" noProof="0">
              <a:ln>
                <a:noFill/>
              </a:ln>
              <a:solidFill>
                <a:schemeClr val="accent1"/>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4" name="矩形 3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35" name="组合 34"/>
          <p:cNvGrpSpPr/>
          <p:nvPr/>
        </p:nvGrpSpPr>
        <p:grpSpPr>
          <a:xfrm>
            <a:off x="264939" y="0"/>
            <a:ext cx="576064" cy="836712"/>
            <a:chOff x="841003" y="360040"/>
            <a:chExt cx="504056" cy="836712"/>
          </a:xfrm>
          <a:solidFill>
            <a:schemeClr val="accent5">
              <a:lumMod val="75000"/>
            </a:schemeClr>
          </a:solidFill>
        </p:grpSpPr>
        <p:sp>
          <p:nvSpPr>
            <p:cNvPr id="36" name="矩形 3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37" name="等腰三角形 3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8" name="文本框 9"/>
          <p:cNvSpPr txBox="1"/>
          <p:nvPr/>
        </p:nvSpPr>
        <p:spPr>
          <a:xfrm>
            <a:off x="952500" y="64135"/>
            <a:ext cx="11648440"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1</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）合同的概念</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25612"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053" name="MH_Other_4"/>
          <p:cNvSpPr>
            <a:spLocks noEditPoints="1"/>
          </p:cNvSpPr>
          <p:nvPr>
            <p:custDataLst>
              <p:tags r:id="rId4"/>
            </p:custDataLst>
          </p:nvPr>
        </p:nvSpPr>
        <p:spPr bwMode="auto">
          <a:xfrm>
            <a:off x="2201863" y="2700338"/>
            <a:ext cx="741363" cy="677863"/>
          </a:xfrm>
          <a:custGeom>
            <a:gdLst>
              <a:gd name="T0" fmla="*/ 2147483646 w 128"/>
              <a:gd name="T1" fmla="*/ 0 h 128"/>
              <a:gd name="T2" fmla="*/ 2147483646 w 128"/>
              <a:gd name="T3" fmla="*/ 2147483646 h 128"/>
              <a:gd name="T4" fmla="*/ 2147483646 w 128"/>
              <a:gd name="T5" fmla="*/ 2147483646 h 128"/>
              <a:gd name="T6" fmla="*/ 2147483646 w 128"/>
              <a:gd name="T7" fmla="*/ 0 h 128"/>
              <a:gd name="T8" fmla="*/ 0 w 128"/>
              <a:gd name="T9" fmla="*/ 2147483646 h 128"/>
              <a:gd name="T10" fmla="*/ 0 w 128"/>
              <a:gd name="T11" fmla="*/ 2147483646 h 128"/>
              <a:gd name="T12" fmla="*/ 2147483646 w 128"/>
              <a:gd name="T13" fmla="*/ 2147483646 h 128"/>
              <a:gd name="T14" fmla="*/ 2147483646 w 128"/>
              <a:gd name="T15" fmla="*/ 2147483646 h 128"/>
              <a:gd name="T16" fmla="*/ 2147483646 w 128"/>
              <a:gd name="T17" fmla="*/ 2147483646 h 128"/>
              <a:gd name="T18" fmla="*/ 2147483646 w 128"/>
              <a:gd name="T19" fmla="*/ 2147483646 h 128"/>
              <a:gd name="T20" fmla="*/ 2147483646 w 128"/>
              <a:gd name="T21" fmla="*/ 2147483646 h 128"/>
              <a:gd name="T22" fmla="*/ 2147483646 w 128"/>
              <a:gd name="T23" fmla="*/ 2147483646 h 128"/>
              <a:gd name="T24" fmla="*/ 2147483646 w 128"/>
              <a:gd name="T25" fmla="*/ 0 h 128"/>
              <a:gd name="T26" fmla="*/ 2147483646 w 128"/>
              <a:gd name="T27" fmla="*/ 2147483646 h 128"/>
              <a:gd name="T28" fmla="*/ 2147483646 w 128"/>
              <a:gd name="T29" fmla="*/ 2147483646 h 128"/>
              <a:gd name="T30" fmla="*/ 2147483646 w 128"/>
              <a:gd name="T31" fmla="*/ 2147483646 h 128"/>
              <a:gd name="T32" fmla="*/ 2147483646 w 128"/>
              <a:gd name="T33" fmla="*/ 2147483646 h 128"/>
              <a:gd name="T34" fmla="*/ 2147483646 w 128"/>
              <a:gd name="T35" fmla="*/ 2147483646 h 128"/>
              <a:gd name="T36" fmla="*/ 2147483646 w 128"/>
              <a:gd name="T37" fmla="*/ 2147483646 h 128"/>
              <a:gd name="T38" fmla="*/ 2147483646 w 128"/>
              <a:gd name="T39" fmla="*/ 2147483646 h 128"/>
              <a:gd name="T40" fmla="*/ 2147483646 w 128"/>
              <a:gd name="T41" fmla="*/ 2147483646 h 128"/>
              <a:gd name="T42" fmla="*/ 2147483646 w 128"/>
              <a:gd name="T43" fmla="*/ 2147483646 h 128"/>
              <a:gd name="T44" fmla="*/ 2147483646 w 128"/>
              <a:gd name="T45" fmla="*/ 2147483646 h 128"/>
              <a:gd name="T46" fmla="*/ 2147483646 w 128"/>
              <a:gd name="T47" fmla="*/ 2147483646 h 128"/>
              <a:gd name="T48" fmla="*/ 2147483646 w 128"/>
              <a:gd name="T49" fmla="*/ 2147483646 h 128"/>
              <a:gd name="T50" fmla="*/ 2147483646 w 128"/>
              <a:gd name="T51" fmla="*/ 2147483646 h 128"/>
              <a:gd name="T52" fmla="*/ 2147483646 w 128"/>
              <a:gd name="T53" fmla="*/ 2147483646 h 12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28" h="128">
                <a:moveTo>
                  <a:pt x="112" y="0"/>
                </a:moveTo>
                <a:cubicBezTo>
                  <a:pt x="112" y="0"/>
                  <a:pt x="89" y="6"/>
                  <a:pt x="68" y="12"/>
                </a:cubicBezTo>
                <a:cubicBezTo>
                  <a:pt x="65" y="12"/>
                  <a:pt x="63" y="12"/>
                  <a:pt x="60" y="12"/>
                </a:cubicBezTo>
                <a:cubicBezTo>
                  <a:pt x="40" y="7"/>
                  <a:pt x="16" y="0"/>
                  <a:pt x="16" y="0"/>
                </a:cubicBezTo>
                <a:cubicBezTo>
                  <a:pt x="7" y="0"/>
                  <a:pt x="0" y="7"/>
                  <a:pt x="0" y="16"/>
                </a:cubicBezTo>
                <a:cubicBezTo>
                  <a:pt x="0" y="100"/>
                  <a:pt x="0" y="100"/>
                  <a:pt x="0" y="100"/>
                </a:cubicBezTo>
                <a:cubicBezTo>
                  <a:pt x="0" y="109"/>
                  <a:pt x="8" y="113"/>
                  <a:pt x="16" y="116"/>
                </a:cubicBezTo>
                <a:cubicBezTo>
                  <a:pt x="16" y="116"/>
                  <a:pt x="38" y="122"/>
                  <a:pt x="60" y="128"/>
                </a:cubicBezTo>
                <a:cubicBezTo>
                  <a:pt x="63" y="128"/>
                  <a:pt x="65" y="128"/>
                  <a:pt x="68" y="128"/>
                </a:cubicBezTo>
                <a:cubicBezTo>
                  <a:pt x="90" y="122"/>
                  <a:pt x="112" y="116"/>
                  <a:pt x="112" y="116"/>
                </a:cubicBezTo>
                <a:cubicBezTo>
                  <a:pt x="120" y="114"/>
                  <a:pt x="128" y="109"/>
                  <a:pt x="128" y="100"/>
                </a:cubicBezTo>
                <a:cubicBezTo>
                  <a:pt x="128" y="16"/>
                  <a:pt x="128" y="16"/>
                  <a:pt x="128" y="16"/>
                </a:cubicBezTo>
                <a:cubicBezTo>
                  <a:pt x="128" y="7"/>
                  <a:pt x="121" y="0"/>
                  <a:pt x="112" y="0"/>
                </a:cubicBezTo>
                <a:close/>
                <a:moveTo>
                  <a:pt x="60" y="120"/>
                </a:moveTo>
                <a:cubicBezTo>
                  <a:pt x="38" y="114"/>
                  <a:pt x="16" y="108"/>
                  <a:pt x="16" y="108"/>
                </a:cubicBezTo>
                <a:cubicBezTo>
                  <a:pt x="11" y="107"/>
                  <a:pt x="8" y="104"/>
                  <a:pt x="8" y="100"/>
                </a:cubicBezTo>
                <a:cubicBezTo>
                  <a:pt x="8" y="16"/>
                  <a:pt x="8" y="16"/>
                  <a:pt x="8" y="16"/>
                </a:cubicBezTo>
                <a:cubicBezTo>
                  <a:pt x="8" y="12"/>
                  <a:pt x="12" y="8"/>
                  <a:pt x="16" y="8"/>
                </a:cubicBezTo>
                <a:cubicBezTo>
                  <a:pt x="60" y="20"/>
                  <a:pt x="60" y="20"/>
                  <a:pt x="60" y="20"/>
                </a:cubicBezTo>
                <a:lnTo>
                  <a:pt x="60" y="120"/>
                </a:lnTo>
                <a:close/>
                <a:moveTo>
                  <a:pt x="120" y="100"/>
                </a:moveTo>
                <a:cubicBezTo>
                  <a:pt x="120" y="104"/>
                  <a:pt x="116" y="107"/>
                  <a:pt x="112" y="108"/>
                </a:cubicBezTo>
                <a:cubicBezTo>
                  <a:pt x="112" y="108"/>
                  <a:pt x="90" y="114"/>
                  <a:pt x="68" y="120"/>
                </a:cubicBezTo>
                <a:cubicBezTo>
                  <a:pt x="68" y="20"/>
                  <a:pt x="68" y="20"/>
                  <a:pt x="68" y="20"/>
                </a:cubicBezTo>
                <a:cubicBezTo>
                  <a:pt x="112" y="8"/>
                  <a:pt x="112" y="8"/>
                  <a:pt x="112" y="8"/>
                </a:cubicBezTo>
                <a:cubicBezTo>
                  <a:pt x="116" y="8"/>
                  <a:pt x="120" y="12"/>
                  <a:pt x="120" y="16"/>
                </a:cubicBezTo>
                <a:lnTo>
                  <a:pt x="120" y="100"/>
                </a:lnTo>
                <a:close/>
              </a:path>
            </a:pathLst>
          </a:custGeom>
          <a:solidFill>
            <a:srgbClr val="FEFFFF"/>
          </a:solidFill>
          <a:ln>
            <a:noFill/>
          </a:ln>
        </p:spPr>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97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500"/>
                                        <p:tgtEl>
                                          <p:spTgt spid="27"/>
                                        </p:tgtEl>
                                      </p:cBhvr>
                                    </p:animEffect>
                                  </p:childTnLst>
                                </p:cTn>
                              </p:par>
                            </p:childTnLst>
                          </p:cTn>
                        </p:par>
                        <p:par>
                          <p:cTn id="8" fill="hold" nodeType="afterGroup">
                            <p:stCondLst>
                              <p:cond delay="500"/>
                            </p:stCondLst>
                            <p:childTnLst>
                              <p:par>
                                <p:cTn id="9" presetID="2" presetClass="entr" presetSubtype="1" dur="500" decel="1000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1000"/>
                            </p:stCondLst>
                            <p:childTnLst>
                              <p:par>
                                <p:cTn id="14" presetID="22" presetClass="entr" presetSubtype="8" dur="500"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wipe(left)">
                                      <p:cBhvr>
                                        <p:cTn id="16" dur="500"/>
                                        <p:tgtEl>
                                          <p:spTgt spid="18"/>
                                        </p:tgtEl>
                                      </p:cBhvr>
                                    </p:animEffect>
                                  </p:childTnLst>
                                </p:cTn>
                              </p:par>
                            </p:childTnLst>
                          </p:cTn>
                        </p:par>
                        <p:par>
                          <p:cTn id="17" fill="hold" nodeType="afterGroup">
                            <p:stCondLst>
                              <p:cond delay="1500"/>
                            </p:stCondLst>
                            <p:childTnLst>
                              <p:par>
                                <p:cTn id="18" presetID="42" presetClass="entr" presetSubtype="0" dur="75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750"/>
                                        <p:tgtEl>
                                          <p:spTgt spid="11"/>
                                        </p:tgtEl>
                                      </p:cBhvr>
                                    </p:animEffect>
                                    <p:anim calcmode="lin" valueType="num">
                                      <p:cBhvr>
                                        <p:cTn id="21" dur="750" fill="hold"/>
                                        <p:tgtEl>
                                          <p:spTgt spid="11"/>
                                        </p:tgtEl>
                                        <p:attrNameLst>
                                          <p:attrName>ppt_x</p:attrName>
                                        </p:attrNameLst>
                                      </p:cBhvr>
                                      <p:tavLst>
                                        <p:tav tm="0">
                                          <p:val>
                                            <p:strVal val="#ppt_x"/>
                                          </p:val>
                                        </p:tav>
                                        <p:tav tm="100000">
                                          <p:val>
                                            <p:strVal val="#ppt_x"/>
                                          </p:val>
                                        </p:tav>
                                      </p:tavLst>
                                    </p:anim>
                                    <p:anim calcmode="lin" valueType="num">
                                      <p:cBhvr>
                                        <p:cTn id="22" dur="75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23" name="Round Same Side Corner Rectangle 67"/>
          <p:cNvSpPr/>
          <p:nvPr/>
        </p:nvSpPr>
        <p:spPr>
          <a:xfrm rot="10800000" flipH="1">
            <a:off x="4983163" y="1470025"/>
            <a:ext cx="60325" cy="627063"/>
          </a:xfrm>
          <a:prstGeom prst="round2SameRect">
            <a:avLst>
              <a:gd name="adj1" fmla="val 5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0475" tIns="50237" rIns="100475" bIns="50237"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bg-BG" sz="1600" b="0" i="0" u="none" strike="noStrike" kern="1200" cap="none" spc="0" normalizeH="0" baseline="0" noProof="0">
              <a:ln>
                <a:noFill/>
              </a:ln>
              <a:solidFill>
                <a:schemeClr val="tx1">
                  <a:lumMod val="65000"/>
                  <a:lumOff val="35000"/>
                </a:schemeClr>
              </a:solidFill>
              <a:effectLst/>
              <a:uLnTx/>
              <a:uFillTx/>
              <a:latin typeface="Arial" pitchFamily="34" charset="0"/>
              <a:ea typeface="微软雅黑" panose="020b0503020204020204" pitchFamily="34" charset="-122"/>
              <a:cs typeface="+mn-ea"/>
              <a:sym typeface="Arial" pitchFamily="34" charset="0"/>
            </a:endParaRPr>
          </a:p>
        </p:txBody>
      </p:sp>
      <p:sp>
        <p:nvSpPr>
          <p:cNvPr id="24" name="Round Same Side Corner Rectangle 68"/>
          <p:cNvSpPr/>
          <p:nvPr/>
        </p:nvSpPr>
        <p:spPr>
          <a:xfrm rot="10800000" flipH="1">
            <a:off x="4983163" y="3302000"/>
            <a:ext cx="60325" cy="628650"/>
          </a:xfrm>
          <a:prstGeom prst="round2SameRect">
            <a:avLst>
              <a:gd name="adj1" fmla="val 50000"/>
              <a:gd name="adj2"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00475" tIns="50237" rIns="100475" bIns="50237"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bg-BG" sz="1600" b="0" i="0" u="none" strike="noStrike" kern="1200" cap="none" spc="0" normalizeH="0" baseline="0" noProof="0">
              <a:ln>
                <a:noFill/>
              </a:ln>
              <a:solidFill>
                <a:schemeClr val="tx1">
                  <a:lumMod val="65000"/>
                  <a:lumOff val="35000"/>
                </a:schemeClr>
              </a:solidFill>
              <a:effectLst/>
              <a:uLnTx/>
              <a:uFillTx/>
              <a:latin typeface="Arial" pitchFamily="34" charset="0"/>
              <a:ea typeface="微软雅黑" panose="020b0503020204020204" pitchFamily="34" charset="-122"/>
              <a:cs typeface="+mn-ea"/>
              <a:sym typeface="Arial" pitchFamily="34" charset="0"/>
            </a:endParaRPr>
          </a:p>
        </p:txBody>
      </p:sp>
      <p:sp>
        <p:nvSpPr>
          <p:cNvPr id="25" name="Round Same Side Corner Rectangle 69"/>
          <p:cNvSpPr/>
          <p:nvPr/>
        </p:nvSpPr>
        <p:spPr>
          <a:xfrm rot="10800000" flipH="1">
            <a:off x="4984750" y="5389563"/>
            <a:ext cx="60325" cy="627063"/>
          </a:xfrm>
          <a:prstGeom prst="round2SameRect">
            <a:avLst>
              <a:gd name="adj1" fmla="val 5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100475" tIns="50237" rIns="100475" bIns="50237"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bg-BG" sz="1600" b="0" i="0" u="none" strike="noStrike" kern="1200" cap="none" spc="0" normalizeH="0" baseline="0" noProof="0">
              <a:ln>
                <a:noFill/>
              </a:ln>
              <a:solidFill>
                <a:schemeClr val="tx1">
                  <a:lumMod val="65000"/>
                  <a:lumOff val="35000"/>
                </a:schemeClr>
              </a:solidFill>
              <a:effectLst/>
              <a:uLnTx/>
              <a:uFillTx/>
              <a:latin typeface="Arial" pitchFamily="34" charset="0"/>
              <a:ea typeface="微软雅黑" panose="020b0503020204020204" pitchFamily="34" charset="-122"/>
              <a:cs typeface="+mn-ea"/>
              <a:sym typeface="Arial" pitchFamily="34" charset="0"/>
            </a:endParaRPr>
          </a:p>
        </p:txBody>
      </p:sp>
      <p:sp>
        <p:nvSpPr>
          <p:cNvPr id="28" name="文本框 27"/>
          <p:cNvSpPr txBox="1"/>
          <p:nvPr/>
        </p:nvSpPr>
        <p:spPr>
          <a:xfrm>
            <a:off x="5281930" y="2309495"/>
            <a:ext cx="7148830" cy="3969385"/>
          </a:xfrm>
          <a:prstGeom prst="rect">
            <a:avLst/>
          </a:prstGeom>
          <a:noFill/>
        </p:spPr>
        <p:txBody>
          <a:bodyPr wrap="square" rtlCol="0">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50000"/>
              </a:lnSpc>
              <a:buClrTx/>
              <a:buSzTx/>
              <a:buFontTx/>
              <a:buNone/>
              <a:defRPr/>
            </a:pPr>
            <a:r>
              <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rPr>
              <a:t> 当事人订立合同，可以采用书面形式、口头形式或者其他形式。</a:t>
            </a:r>
            <a:endPar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endParaRPr>
          </a:p>
          <a:p>
            <a:pPr marR="0" defTabSz="914400" eaLnBrk="1" hangingPunct="1">
              <a:lnSpc>
                <a:spcPct val="150000"/>
              </a:lnSpc>
              <a:buClrTx/>
              <a:buSzTx/>
              <a:buFontTx/>
              <a:buNone/>
              <a:defRPr/>
            </a:pPr>
            <a:r>
              <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rPr>
              <a:t>书面形式是合同书、信件、电报、电传、传真等可以有形地表现所载内容的形式。</a:t>
            </a:r>
            <a:endPar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endParaRPr>
          </a:p>
          <a:p>
            <a:pPr marR="0" defTabSz="914400" eaLnBrk="1" hangingPunct="1">
              <a:lnSpc>
                <a:spcPct val="150000"/>
              </a:lnSpc>
              <a:buClrTx/>
              <a:buSzTx/>
              <a:buFontTx/>
              <a:buNone/>
              <a:defRPr/>
            </a:pPr>
            <a:r>
              <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rPr>
              <a:t>以电子数据交换、电子邮件等方式能够有形地表现所载内容，并可以随时调取查用的数据电文，视为书面形式。</a:t>
            </a:r>
            <a:endParaRPr kumimoji="0" lang="zh-CN" altLang="en-US" sz="24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sym typeface="+mn-ea"/>
            </a:endParaRPr>
          </a:p>
        </p:txBody>
      </p:sp>
      <p:sp>
        <p:nvSpPr>
          <p:cNvPr id="2" name="矩形 1"/>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35" name="组合 34"/>
          <p:cNvGrpSpPr/>
          <p:nvPr/>
        </p:nvGrpSpPr>
        <p:grpSpPr>
          <a:xfrm>
            <a:off x="264939" y="0"/>
            <a:ext cx="576064" cy="836712"/>
            <a:chOff x="841003" y="360040"/>
            <a:chExt cx="504056" cy="836712"/>
          </a:xfrm>
          <a:solidFill>
            <a:schemeClr val="accent5">
              <a:lumMod val="75000"/>
            </a:schemeClr>
          </a:solidFill>
        </p:grpSpPr>
        <p:sp>
          <p:nvSpPr>
            <p:cNvPr id="36" name="矩形 3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37" name="等腰三角形 3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8" name="文本框 9"/>
          <p:cNvSpPr txBox="1"/>
          <p:nvPr/>
        </p:nvSpPr>
        <p:spPr>
          <a:xfrm>
            <a:off x="952500" y="64135"/>
            <a:ext cx="11730990"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2</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）合同的形式</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27659"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8" name="矩形 17"/>
          <p:cNvSpPr/>
          <p:nvPr/>
        </p:nvSpPr>
        <p:spPr>
          <a:xfrm>
            <a:off x="5281929" y="1346896"/>
            <a:ext cx="4653280" cy="768350"/>
          </a:xfrm>
          <a:prstGeom prst="rect">
            <a:avLst/>
          </a:prstGeom>
        </p:spPr>
        <p:txBody>
          <a:bodyPr wrap="none">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400" b="1" i="0" u="none" strike="noStrike" kern="1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rPr>
              <a:t>（二）合同的形式</a:t>
            </a:r>
            <a:endParaRPr kumimoji="0" lang="zh-CN" altLang="en-US" sz="4400" b="1" i="0" u="none" strike="noStrike" kern="1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3" name="Freeform 2351"/>
          <p:cNvSpPr/>
          <p:nvPr/>
        </p:nvSpPr>
        <p:spPr bwMode="auto">
          <a:xfrm>
            <a:off x="271463" y="1497013"/>
            <a:ext cx="4397375" cy="1187450"/>
          </a:xfrm>
          <a:custGeom>
            <a:gdLst>
              <a:gd name="T0" fmla="*/ 101 w 5540"/>
              <a:gd name="T1" fmla="*/ 0 h 1497"/>
              <a:gd name="T2" fmla="*/ 144 w 5540"/>
              <a:gd name="T3" fmla="*/ 8 h 1497"/>
              <a:gd name="T4" fmla="*/ 226 w 5540"/>
              <a:gd name="T5" fmla="*/ 24 h 1497"/>
              <a:gd name="T6" fmla="*/ 346 w 5540"/>
              <a:gd name="T7" fmla="*/ 44 h 1497"/>
              <a:gd name="T8" fmla="*/ 501 w 5540"/>
              <a:gd name="T9" fmla="*/ 69 h 1497"/>
              <a:gd name="T10" fmla="*/ 687 w 5540"/>
              <a:gd name="T11" fmla="*/ 95 h 1497"/>
              <a:gd name="T12" fmla="*/ 905 w 5540"/>
              <a:gd name="T13" fmla="*/ 122 h 1497"/>
              <a:gd name="T14" fmla="*/ 1150 w 5540"/>
              <a:gd name="T15" fmla="*/ 147 h 1497"/>
              <a:gd name="T16" fmla="*/ 1420 w 5540"/>
              <a:gd name="T17" fmla="*/ 171 h 1497"/>
              <a:gd name="T18" fmla="*/ 1712 w 5540"/>
              <a:gd name="T19" fmla="*/ 189 h 1497"/>
              <a:gd name="T20" fmla="*/ 2023 w 5540"/>
              <a:gd name="T21" fmla="*/ 203 h 1497"/>
              <a:gd name="T22" fmla="*/ 2352 w 5540"/>
              <a:gd name="T23" fmla="*/ 208 h 1497"/>
              <a:gd name="T24" fmla="*/ 2697 w 5540"/>
              <a:gd name="T25" fmla="*/ 204 h 1497"/>
              <a:gd name="T26" fmla="*/ 3053 w 5540"/>
              <a:gd name="T27" fmla="*/ 191 h 1497"/>
              <a:gd name="T28" fmla="*/ 3458 w 5540"/>
              <a:gd name="T29" fmla="*/ 176 h 1497"/>
              <a:gd name="T30" fmla="*/ 3824 w 5540"/>
              <a:gd name="T31" fmla="*/ 169 h 1497"/>
              <a:gd name="T32" fmla="*/ 4154 w 5540"/>
              <a:gd name="T33" fmla="*/ 174 h 1497"/>
              <a:gd name="T34" fmla="*/ 4446 w 5540"/>
              <a:gd name="T35" fmla="*/ 188 h 1497"/>
              <a:gd name="T36" fmla="*/ 4701 w 5540"/>
              <a:gd name="T37" fmla="*/ 210 h 1497"/>
              <a:gd name="T38" fmla="*/ 4922 w 5540"/>
              <a:gd name="T39" fmla="*/ 238 h 1497"/>
              <a:gd name="T40" fmla="*/ 5108 w 5540"/>
              <a:gd name="T41" fmla="*/ 274 h 1497"/>
              <a:gd name="T42" fmla="*/ 5258 w 5540"/>
              <a:gd name="T43" fmla="*/ 313 h 1497"/>
              <a:gd name="T44" fmla="*/ 5376 w 5540"/>
              <a:gd name="T45" fmla="*/ 356 h 1497"/>
              <a:gd name="T46" fmla="*/ 5462 w 5540"/>
              <a:gd name="T47" fmla="*/ 402 h 1497"/>
              <a:gd name="T48" fmla="*/ 5516 w 5540"/>
              <a:gd name="T49" fmla="*/ 448 h 1497"/>
              <a:gd name="T50" fmla="*/ 5540 w 5540"/>
              <a:gd name="T51" fmla="*/ 497 h 1497"/>
              <a:gd name="T52" fmla="*/ 5496 w 5540"/>
              <a:gd name="T53" fmla="*/ 566 h 1497"/>
              <a:gd name="T54" fmla="*/ 5418 w 5540"/>
              <a:gd name="T55" fmla="*/ 623 h 1497"/>
              <a:gd name="T56" fmla="*/ 5310 w 5540"/>
              <a:gd name="T57" fmla="*/ 667 h 1497"/>
              <a:gd name="T58" fmla="*/ 5174 w 5540"/>
              <a:gd name="T59" fmla="*/ 701 h 1497"/>
              <a:gd name="T60" fmla="*/ 5010 w 5540"/>
              <a:gd name="T61" fmla="*/ 727 h 1497"/>
              <a:gd name="T62" fmla="*/ 4822 w 5540"/>
              <a:gd name="T63" fmla="*/ 747 h 1497"/>
              <a:gd name="T64" fmla="*/ 4613 w 5540"/>
              <a:gd name="T65" fmla="*/ 762 h 1497"/>
              <a:gd name="T66" fmla="*/ 4382 w 5540"/>
              <a:gd name="T67" fmla="*/ 776 h 1497"/>
              <a:gd name="T68" fmla="*/ 4133 w 5540"/>
              <a:gd name="T69" fmla="*/ 789 h 1497"/>
              <a:gd name="T70" fmla="*/ 3870 w 5540"/>
              <a:gd name="T71" fmla="*/ 804 h 1497"/>
              <a:gd name="T72" fmla="*/ 3591 w 5540"/>
              <a:gd name="T73" fmla="*/ 823 h 1497"/>
              <a:gd name="T74" fmla="*/ 3304 w 5540"/>
              <a:gd name="T75" fmla="*/ 850 h 1497"/>
              <a:gd name="T76" fmla="*/ 3006 w 5540"/>
              <a:gd name="T77" fmla="*/ 884 h 1497"/>
              <a:gd name="T78" fmla="*/ 2702 w 5540"/>
              <a:gd name="T79" fmla="*/ 928 h 1497"/>
              <a:gd name="T80" fmla="*/ 2393 w 5540"/>
              <a:gd name="T81" fmla="*/ 983 h 1497"/>
              <a:gd name="T82" fmla="*/ 2082 w 5540"/>
              <a:gd name="T83" fmla="*/ 1054 h 1497"/>
              <a:gd name="T84" fmla="*/ 1852 w 5540"/>
              <a:gd name="T85" fmla="*/ 1122 h 1497"/>
              <a:gd name="T86" fmla="*/ 1653 w 5540"/>
              <a:gd name="T87" fmla="*/ 1203 h 1497"/>
              <a:gd name="T88" fmla="*/ 1484 w 5540"/>
              <a:gd name="T89" fmla="*/ 1293 h 1497"/>
              <a:gd name="T90" fmla="*/ 1339 w 5540"/>
              <a:gd name="T91" fmla="*/ 1392 h 1497"/>
              <a:gd name="T92" fmla="*/ 1221 w 5540"/>
              <a:gd name="T93" fmla="*/ 1497 h 1497"/>
              <a:gd name="T94" fmla="*/ 981 w 5540"/>
              <a:gd name="T95" fmla="*/ 1489 h 1497"/>
              <a:gd name="T96" fmla="*/ 745 w 5540"/>
              <a:gd name="T97" fmla="*/ 1477 h 1497"/>
              <a:gd name="T98" fmla="*/ 518 w 5540"/>
              <a:gd name="T99" fmla="*/ 1463 h 1497"/>
              <a:gd name="T100" fmla="*/ 312 w 5540"/>
              <a:gd name="T101" fmla="*/ 1448 h 1497"/>
              <a:gd name="T102" fmla="*/ 137 w 5540"/>
              <a:gd name="T103" fmla="*/ 1433 h 1497"/>
              <a:gd name="T104" fmla="*/ 0 w 5540"/>
              <a:gd name="T105" fmla="*/ 1418 h 1497"/>
              <a:gd name="T106" fmla="*/ 96 w 5540"/>
              <a:gd name="T107" fmla="*/ 0 h 1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lumMod val="50000"/>
            </a:schemeClr>
          </a:solidFill>
          <a:ln w="0">
            <a:noFill/>
            <a:prstDash val="solid"/>
            <a:round/>
          </a:ln>
        </p:spPr>
        <p:txBody>
          <a:bodyPr vert="horz" wrap="square" lIns="91435" tIns="45717" rIns="91435" bIns="4571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sp>
        <p:nvSpPr>
          <p:cNvPr id="14" name="Freeform 2352"/>
          <p:cNvSpPr>
            <a:spLocks noEditPoints="1"/>
          </p:cNvSpPr>
          <p:nvPr/>
        </p:nvSpPr>
        <p:spPr bwMode="auto">
          <a:xfrm>
            <a:off x="1047750" y="2965450"/>
            <a:ext cx="3227388" cy="1017588"/>
          </a:xfrm>
          <a:custGeom>
            <a:gdLst>
              <a:gd name="T0" fmla="*/ 0 w 4066"/>
              <a:gd name="T1" fmla="*/ 951 h 1280"/>
              <a:gd name="T2" fmla="*/ 0 w 4066"/>
              <a:gd name="T3" fmla="*/ 951 h 1280"/>
              <a:gd name="T4" fmla="*/ 3571 w 4066"/>
              <a:gd name="T5" fmla="*/ 39 h 1280"/>
              <a:gd name="T6" fmla="*/ 3733 w 4066"/>
              <a:gd name="T7" fmla="*/ 121 h 1280"/>
              <a:gd name="T8" fmla="*/ 3867 w 4066"/>
              <a:gd name="T9" fmla="*/ 207 h 1280"/>
              <a:gd name="T10" fmla="*/ 3968 w 4066"/>
              <a:gd name="T11" fmla="*/ 294 h 1280"/>
              <a:gd name="T12" fmla="*/ 4036 w 4066"/>
              <a:gd name="T13" fmla="*/ 378 h 1280"/>
              <a:gd name="T14" fmla="*/ 4066 w 4066"/>
              <a:gd name="T15" fmla="*/ 459 h 1280"/>
              <a:gd name="T16" fmla="*/ 4064 w 4066"/>
              <a:gd name="T17" fmla="*/ 456 h 1280"/>
              <a:gd name="T18" fmla="*/ 4024 w 4066"/>
              <a:gd name="T19" fmla="*/ 518 h 1280"/>
              <a:gd name="T20" fmla="*/ 3950 w 4066"/>
              <a:gd name="T21" fmla="*/ 566 h 1280"/>
              <a:gd name="T22" fmla="*/ 3845 w 4066"/>
              <a:gd name="T23" fmla="*/ 601 h 1280"/>
              <a:gd name="T24" fmla="*/ 3710 w 4066"/>
              <a:gd name="T25" fmla="*/ 628 h 1280"/>
              <a:gd name="T26" fmla="*/ 3549 w 4066"/>
              <a:gd name="T27" fmla="*/ 647 h 1280"/>
              <a:gd name="T28" fmla="*/ 3367 w 4066"/>
              <a:gd name="T29" fmla="*/ 662 h 1280"/>
              <a:gd name="T30" fmla="*/ 3163 w 4066"/>
              <a:gd name="T31" fmla="*/ 674 h 1280"/>
              <a:gd name="T32" fmla="*/ 2940 w 4066"/>
              <a:gd name="T33" fmla="*/ 686 h 1280"/>
              <a:gd name="T34" fmla="*/ 2702 w 4066"/>
              <a:gd name="T35" fmla="*/ 699 h 1280"/>
              <a:gd name="T36" fmla="*/ 2452 w 4066"/>
              <a:gd name="T37" fmla="*/ 719 h 1280"/>
              <a:gd name="T38" fmla="*/ 2190 w 4066"/>
              <a:gd name="T39" fmla="*/ 745 h 1280"/>
              <a:gd name="T40" fmla="*/ 1920 w 4066"/>
              <a:gd name="T41" fmla="*/ 780 h 1280"/>
              <a:gd name="T42" fmla="*/ 1646 w 4066"/>
              <a:gd name="T43" fmla="*/ 829 h 1280"/>
              <a:gd name="T44" fmla="*/ 1370 w 4066"/>
              <a:gd name="T45" fmla="*/ 890 h 1280"/>
              <a:gd name="T46" fmla="*/ 1153 w 4066"/>
              <a:gd name="T47" fmla="*/ 958 h 1280"/>
              <a:gd name="T48" fmla="*/ 973 w 4066"/>
              <a:gd name="T49" fmla="*/ 1037 h 1280"/>
              <a:gd name="T50" fmla="*/ 824 w 4066"/>
              <a:gd name="T51" fmla="*/ 1128 h 1280"/>
              <a:gd name="T52" fmla="*/ 704 w 4066"/>
              <a:gd name="T53" fmla="*/ 1228 h 1280"/>
              <a:gd name="T54" fmla="*/ 549 w 4066"/>
              <a:gd name="T55" fmla="*/ 1255 h 1280"/>
              <a:gd name="T56" fmla="*/ 360 w 4066"/>
              <a:gd name="T57" fmla="*/ 1198 h 1280"/>
              <a:gd name="T58" fmla="*/ 206 w 4066"/>
              <a:gd name="T59" fmla="*/ 1133 h 1280"/>
              <a:gd name="T60" fmla="*/ 91 w 4066"/>
              <a:gd name="T61" fmla="*/ 1064 h 1280"/>
              <a:gd name="T62" fmla="*/ 20 w 4066"/>
              <a:gd name="T63" fmla="*/ 990 h 1280"/>
              <a:gd name="T64" fmla="*/ 12 w 4066"/>
              <a:gd name="T65" fmla="*/ 885 h 1280"/>
              <a:gd name="T66" fmla="*/ 61 w 4066"/>
              <a:gd name="T67" fmla="*/ 763 h 1280"/>
              <a:gd name="T68" fmla="*/ 139 w 4066"/>
              <a:gd name="T69" fmla="*/ 657 h 1280"/>
              <a:gd name="T70" fmla="*/ 243 w 4066"/>
              <a:gd name="T71" fmla="*/ 566 h 1280"/>
              <a:gd name="T72" fmla="*/ 372 w 4066"/>
              <a:gd name="T73" fmla="*/ 486 h 1280"/>
              <a:gd name="T74" fmla="*/ 520 w 4066"/>
              <a:gd name="T75" fmla="*/ 420 h 1280"/>
              <a:gd name="T76" fmla="*/ 687 w 4066"/>
              <a:gd name="T77" fmla="*/ 365 h 1280"/>
              <a:gd name="T78" fmla="*/ 868 w 4066"/>
              <a:gd name="T79" fmla="*/ 317 h 1280"/>
              <a:gd name="T80" fmla="*/ 1061 w 4066"/>
              <a:gd name="T81" fmla="*/ 280 h 1280"/>
              <a:gd name="T82" fmla="*/ 1262 w 4066"/>
              <a:gd name="T83" fmla="*/ 248 h 1280"/>
              <a:gd name="T84" fmla="*/ 1467 w 4066"/>
              <a:gd name="T85" fmla="*/ 224 h 1280"/>
              <a:gd name="T86" fmla="*/ 1677 w 4066"/>
              <a:gd name="T87" fmla="*/ 204 h 1280"/>
              <a:gd name="T88" fmla="*/ 1883 w 4066"/>
              <a:gd name="T89" fmla="*/ 189 h 1280"/>
              <a:gd name="T90" fmla="*/ 2087 w 4066"/>
              <a:gd name="T91" fmla="*/ 175 h 1280"/>
              <a:gd name="T92" fmla="*/ 2281 w 4066"/>
              <a:gd name="T93" fmla="*/ 164 h 1280"/>
              <a:gd name="T94" fmla="*/ 2467 w 4066"/>
              <a:gd name="T95" fmla="*/ 152 h 1280"/>
              <a:gd name="T96" fmla="*/ 2639 w 4066"/>
              <a:gd name="T97" fmla="*/ 140 h 1280"/>
              <a:gd name="T98" fmla="*/ 2795 w 4066"/>
              <a:gd name="T99" fmla="*/ 126 h 1280"/>
              <a:gd name="T100" fmla="*/ 3095 w 4066"/>
              <a:gd name="T101" fmla="*/ 86 h 1280"/>
              <a:gd name="T102" fmla="*/ 3359 w 4066"/>
              <a:gd name="T103" fmla="*/ 30 h 12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2">
              <a:lumMod val="50000"/>
            </a:schemeClr>
          </a:solidFill>
          <a:ln w="0">
            <a:noFill/>
            <a:prstDash val="solid"/>
            <a:round/>
          </a:ln>
        </p:spPr>
        <p:txBody>
          <a:bodyPr vert="horz" wrap="square" lIns="91435" tIns="45717" rIns="91435" bIns="4571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sp>
        <p:nvSpPr>
          <p:cNvPr id="15" name="Freeform 2353"/>
          <p:cNvSpPr/>
          <p:nvPr/>
        </p:nvSpPr>
        <p:spPr bwMode="auto">
          <a:xfrm>
            <a:off x="1449388" y="4221163"/>
            <a:ext cx="2405063" cy="784225"/>
          </a:xfrm>
          <a:custGeom>
            <a:gdLst>
              <a:gd name="T0" fmla="*/ 2348 w 3030"/>
              <a:gd name="T1" fmla="*/ 25 h 988"/>
              <a:gd name="T2" fmla="*/ 2537 w 3030"/>
              <a:gd name="T3" fmla="*/ 82 h 988"/>
              <a:gd name="T4" fmla="*/ 2700 w 3030"/>
              <a:gd name="T5" fmla="*/ 150 h 988"/>
              <a:gd name="T6" fmla="*/ 2833 w 3030"/>
              <a:gd name="T7" fmla="*/ 221 h 988"/>
              <a:gd name="T8" fmla="*/ 2934 w 3030"/>
              <a:gd name="T9" fmla="*/ 297 h 988"/>
              <a:gd name="T10" fmla="*/ 3000 w 3030"/>
              <a:gd name="T11" fmla="*/ 371 h 988"/>
              <a:gd name="T12" fmla="*/ 3030 w 3030"/>
              <a:gd name="T13" fmla="*/ 442 h 988"/>
              <a:gd name="T14" fmla="*/ 3029 w 3030"/>
              <a:gd name="T15" fmla="*/ 441 h 988"/>
              <a:gd name="T16" fmla="*/ 2992 w 3030"/>
              <a:gd name="T17" fmla="*/ 493 h 988"/>
              <a:gd name="T18" fmla="*/ 2924 w 3030"/>
              <a:gd name="T19" fmla="*/ 532 h 988"/>
              <a:gd name="T20" fmla="*/ 2826 w 3030"/>
              <a:gd name="T21" fmla="*/ 559 h 988"/>
              <a:gd name="T22" fmla="*/ 2701 w 3030"/>
              <a:gd name="T23" fmla="*/ 579 h 988"/>
              <a:gd name="T24" fmla="*/ 2553 w 3030"/>
              <a:gd name="T25" fmla="*/ 593 h 988"/>
              <a:gd name="T26" fmla="*/ 2384 w 3030"/>
              <a:gd name="T27" fmla="*/ 604 h 988"/>
              <a:gd name="T28" fmla="*/ 2196 w 3030"/>
              <a:gd name="T29" fmla="*/ 615 h 988"/>
              <a:gd name="T30" fmla="*/ 1994 w 3030"/>
              <a:gd name="T31" fmla="*/ 626 h 988"/>
              <a:gd name="T32" fmla="*/ 1778 w 3030"/>
              <a:gd name="T33" fmla="*/ 643 h 988"/>
              <a:gd name="T34" fmla="*/ 1553 w 3030"/>
              <a:gd name="T35" fmla="*/ 667 h 988"/>
              <a:gd name="T36" fmla="*/ 1320 w 3030"/>
              <a:gd name="T37" fmla="*/ 699 h 988"/>
              <a:gd name="T38" fmla="*/ 1084 w 3030"/>
              <a:gd name="T39" fmla="*/ 745 h 988"/>
              <a:gd name="T40" fmla="*/ 879 w 3030"/>
              <a:gd name="T41" fmla="*/ 797 h 988"/>
              <a:gd name="T42" fmla="*/ 729 w 3030"/>
              <a:gd name="T43" fmla="*/ 853 h 988"/>
              <a:gd name="T44" fmla="*/ 606 w 3030"/>
              <a:gd name="T45" fmla="*/ 917 h 988"/>
              <a:gd name="T46" fmla="*/ 503 w 3030"/>
              <a:gd name="T47" fmla="*/ 988 h 988"/>
              <a:gd name="T48" fmla="*/ 339 w 3030"/>
              <a:gd name="T49" fmla="*/ 925 h 988"/>
              <a:gd name="T50" fmla="*/ 202 w 3030"/>
              <a:gd name="T51" fmla="*/ 856 h 988"/>
              <a:gd name="T52" fmla="*/ 98 w 3030"/>
              <a:gd name="T53" fmla="*/ 787 h 988"/>
              <a:gd name="T54" fmla="*/ 28 w 3030"/>
              <a:gd name="T55" fmla="*/ 716 h 988"/>
              <a:gd name="T56" fmla="*/ 0 w 3030"/>
              <a:gd name="T57" fmla="*/ 650 h 988"/>
              <a:gd name="T58" fmla="*/ 10 w 3030"/>
              <a:gd name="T59" fmla="*/ 591 h 988"/>
              <a:gd name="T60" fmla="*/ 55 w 3030"/>
              <a:gd name="T61" fmla="*/ 486 h 988"/>
              <a:gd name="T62" fmla="*/ 131 w 3030"/>
              <a:gd name="T63" fmla="*/ 397 h 988"/>
              <a:gd name="T64" fmla="*/ 231 w 3030"/>
              <a:gd name="T65" fmla="*/ 321 h 988"/>
              <a:gd name="T66" fmla="*/ 354 w 3030"/>
              <a:gd name="T67" fmla="*/ 256 h 988"/>
              <a:gd name="T68" fmla="*/ 496 w 3030"/>
              <a:gd name="T69" fmla="*/ 204 h 988"/>
              <a:gd name="T70" fmla="*/ 653 w 3030"/>
              <a:gd name="T71" fmla="*/ 162 h 988"/>
              <a:gd name="T72" fmla="*/ 820 w 3030"/>
              <a:gd name="T73" fmla="*/ 126 h 988"/>
              <a:gd name="T74" fmla="*/ 998 w 3030"/>
              <a:gd name="T75" fmla="*/ 101 h 988"/>
              <a:gd name="T76" fmla="*/ 1180 w 3030"/>
              <a:gd name="T77" fmla="*/ 79 h 988"/>
              <a:gd name="T78" fmla="*/ 1362 w 3030"/>
              <a:gd name="T79" fmla="*/ 64 h 988"/>
              <a:gd name="T80" fmla="*/ 1545 w 3030"/>
              <a:gd name="T81" fmla="*/ 50 h 988"/>
              <a:gd name="T82" fmla="*/ 1719 w 3030"/>
              <a:gd name="T83" fmla="*/ 40 h 988"/>
              <a:gd name="T84" fmla="*/ 1886 w 3030"/>
              <a:gd name="T85" fmla="*/ 30 h 988"/>
              <a:gd name="T86" fmla="*/ 2039 w 3030"/>
              <a:gd name="T87" fmla="*/ 20 h 988"/>
              <a:gd name="T88" fmla="*/ 2176 w 3030"/>
              <a:gd name="T89" fmla="*/ 6 h 9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3">
              <a:lumMod val="50000"/>
            </a:schemeClr>
          </a:solidFill>
          <a:ln w="0">
            <a:noFill/>
            <a:prstDash val="solid"/>
            <a:round/>
          </a:ln>
        </p:spPr>
        <p:txBody>
          <a:bodyPr vert="horz" wrap="square" lIns="91435" tIns="45717" rIns="91435" bIns="4571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sp>
        <p:nvSpPr>
          <p:cNvPr id="16" name="Freeform 2354"/>
          <p:cNvSpPr/>
          <p:nvPr/>
        </p:nvSpPr>
        <p:spPr bwMode="auto">
          <a:xfrm>
            <a:off x="1654175" y="4570413"/>
            <a:ext cx="2214563" cy="1100138"/>
          </a:xfrm>
          <a:custGeom>
            <a:gdLst>
              <a:gd name="T0" fmla="*/ 2772 w 2789"/>
              <a:gd name="T1" fmla="*/ 1 h 1385"/>
              <a:gd name="T2" fmla="*/ 2776 w 2789"/>
              <a:gd name="T3" fmla="*/ 18 h 1385"/>
              <a:gd name="T4" fmla="*/ 2783 w 2789"/>
              <a:gd name="T5" fmla="*/ 52 h 1385"/>
              <a:gd name="T6" fmla="*/ 2788 w 2789"/>
              <a:gd name="T7" fmla="*/ 99 h 1385"/>
              <a:gd name="T8" fmla="*/ 2789 w 2789"/>
              <a:gd name="T9" fmla="*/ 157 h 1385"/>
              <a:gd name="T10" fmla="*/ 2784 w 2789"/>
              <a:gd name="T11" fmla="*/ 224 h 1385"/>
              <a:gd name="T12" fmla="*/ 2769 w 2789"/>
              <a:gd name="T13" fmla="*/ 297 h 1385"/>
              <a:gd name="T14" fmla="*/ 2742 w 2789"/>
              <a:gd name="T15" fmla="*/ 375 h 1385"/>
              <a:gd name="T16" fmla="*/ 2698 w 2789"/>
              <a:gd name="T17" fmla="*/ 456 h 1385"/>
              <a:gd name="T18" fmla="*/ 2637 w 2789"/>
              <a:gd name="T19" fmla="*/ 535 h 1385"/>
              <a:gd name="T20" fmla="*/ 2555 w 2789"/>
              <a:gd name="T21" fmla="*/ 615 h 1385"/>
              <a:gd name="T22" fmla="*/ 2448 w 2789"/>
              <a:gd name="T23" fmla="*/ 687 h 1385"/>
              <a:gd name="T24" fmla="*/ 2315 w 2789"/>
              <a:gd name="T25" fmla="*/ 755 h 1385"/>
              <a:gd name="T26" fmla="*/ 2153 w 2789"/>
              <a:gd name="T27" fmla="*/ 812 h 1385"/>
              <a:gd name="T28" fmla="*/ 1957 w 2789"/>
              <a:gd name="T29" fmla="*/ 860 h 1385"/>
              <a:gd name="T30" fmla="*/ 1727 w 2789"/>
              <a:gd name="T31" fmla="*/ 893 h 1385"/>
              <a:gd name="T32" fmla="*/ 1604 w 2789"/>
              <a:gd name="T33" fmla="*/ 903 h 1385"/>
              <a:gd name="T34" fmla="*/ 1467 w 2789"/>
              <a:gd name="T35" fmla="*/ 914 h 1385"/>
              <a:gd name="T36" fmla="*/ 1317 w 2789"/>
              <a:gd name="T37" fmla="*/ 922 h 1385"/>
              <a:gd name="T38" fmla="*/ 1160 w 2789"/>
              <a:gd name="T39" fmla="*/ 932 h 1385"/>
              <a:gd name="T40" fmla="*/ 1000 w 2789"/>
              <a:gd name="T41" fmla="*/ 946 h 1385"/>
              <a:gd name="T42" fmla="*/ 839 w 2789"/>
              <a:gd name="T43" fmla="*/ 963 h 1385"/>
              <a:gd name="T44" fmla="*/ 684 w 2789"/>
              <a:gd name="T45" fmla="*/ 986 h 1385"/>
              <a:gd name="T46" fmla="*/ 535 w 2789"/>
              <a:gd name="T47" fmla="*/ 1017 h 1385"/>
              <a:gd name="T48" fmla="*/ 402 w 2789"/>
              <a:gd name="T49" fmla="*/ 1057 h 1385"/>
              <a:gd name="T50" fmla="*/ 284 w 2789"/>
              <a:gd name="T51" fmla="*/ 1106 h 1385"/>
              <a:gd name="T52" fmla="*/ 186 w 2789"/>
              <a:gd name="T53" fmla="*/ 1169 h 1385"/>
              <a:gd name="T54" fmla="*/ 113 w 2789"/>
              <a:gd name="T55" fmla="*/ 1245 h 1385"/>
              <a:gd name="T56" fmla="*/ 69 w 2789"/>
              <a:gd name="T57" fmla="*/ 1334 h 1385"/>
              <a:gd name="T58" fmla="*/ 57 w 2789"/>
              <a:gd name="T59" fmla="*/ 1383 h 1385"/>
              <a:gd name="T60" fmla="*/ 49 w 2789"/>
              <a:gd name="T61" fmla="*/ 1361 h 1385"/>
              <a:gd name="T62" fmla="*/ 37 w 2789"/>
              <a:gd name="T63" fmla="*/ 1321 h 1385"/>
              <a:gd name="T64" fmla="*/ 22 w 2789"/>
              <a:gd name="T65" fmla="*/ 1265 h 1385"/>
              <a:gd name="T66" fmla="*/ 10 w 2789"/>
              <a:gd name="T67" fmla="*/ 1194 h 1385"/>
              <a:gd name="T68" fmla="*/ 2 w 2789"/>
              <a:gd name="T69" fmla="*/ 1113 h 1385"/>
              <a:gd name="T70" fmla="*/ 2 w 2789"/>
              <a:gd name="T71" fmla="*/ 1023 h 1385"/>
              <a:gd name="T72" fmla="*/ 15 w 2789"/>
              <a:gd name="T73" fmla="*/ 929 h 1385"/>
              <a:gd name="T74" fmla="*/ 42 w 2789"/>
              <a:gd name="T75" fmla="*/ 831 h 1385"/>
              <a:gd name="T76" fmla="*/ 88 w 2789"/>
              <a:gd name="T77" fmla="*/ 733 h 1385"/>
              <a:gd name="T78" fmla="*/ 155 w 2789"/>
              <a:gd name="T79" fmla="*/ 637 h 1385"/>
              <a:gd name="T80" fmla="*/ 246 w 2789"/>
              <a:gd name="T81" fmla="*/ 547 h 1385"/>
              <a:gd name="T82" fmla="*/ 368 w 2789"/>
              <a:gd name="T83" fmla="*/ 464 h 1385"/>
              <a:gd name="T84" fmla="*/ 520 w 2789"/>
              <a:gd name="T85" fmla="*/ 392 h 1385"/>
              <a:gd name="T86" fmla="*/ 706 w 2789"/>
              <a:gd name="T87" fmla="*/ 332 h 1385"/>
              <a:gd name="T88" fmla="*/ 944 w 2789"/>
              <a:gd name="T89" fmla="*/ 280 h 1385"/>
              <a:gd name="T90" fmla="*/ 1179 w 2789"/>
              <a:gd name="T91" fmla="*/ 241 h 1385"/>
              <a:gd name="T92" fmla="*/ 1408 w 2789"/>
              <a:gd name="T93" fmla="*/ 212 h 1385"/>
              <a:gd name="T94" fmla="*/ 1629 w 2789"/>
              <a:gd name="T95" fmla="*/ 192 h 1385"/>
              <a:gd name="T96" fmla="*/ 1839 w 2789"/>
              <a:gd name="T97" fmla="*/ 179 h 1385"/>
              <a:gd name="T98" fmla="*/ 2033 w 2789"/>
              <a:gd name="T99" fmla="*/ 169 h 1385"/>
              <a:gd name="T100" fmla="*/ 2212 w 2789"/>
              <a:gd name="T101" fmla="*/ 158 h 1385"/>
              <a:gd name="T102" fmla="*/ 2371 w 2789"/>
              <a:gd name="T103" fmla="*/ 145 h 1385"/>
              <a:gd name="T104" fmla="*/ 2507 w 2789"/>
              <a:gd name="T105" fmla="*/ 130 h 1385"/>
              <a:gd name="T106" fmla="*/ 2621 w 2789"/>
              <a:gd name="T107" fmla="*/ 106 h 1385"/>
              <a:gd name="T108" fmla="*/ 2703 w 2789"/>
              <a:gd name="T109" fmla="*/ 72 h 1385"/>
              <a:gd name="T110" fmla="*/ 2757 w 2789"/>
              <a:gd name="T111" fmla="*/ 27 h 13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3"/>
          </a:solidFill>
          <a:ln w="25400" cap="flat" cmpd="sng" algn="ctr">
            <a:noFill/>
            <a:prstDash val="solid"/>
          </a:ln>
          <a:effectLst/>
        </p:spPr>
        <p:txBody>
          <a:bodyPr rot="0" spcFirstLastPara="0" vertOverflow="overflow" horzOverflow="overflow" vert="horz" wrap="square" lIns="96412" tIns="48205" rIns="96412" bIns="48205" numCol="1" spcCol="0" rtlCol="0" fromWordArt="0" anchor="ctr" anchorCtr="0" forceAA="0" compatLnSpc="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Arial" pitchFamily="34" charset="0"/>
              <a:ea typeface="微软雅黑" panose="020b0503020204020204" pitchFamily="34" charset="-122"/>
              <a:cs typeface="+mn-ea"/>
              <a:sym typeface="Arial" pitchFamily="34" charset="0"/>
            </a:endParaRPr>
          </a:p>
        </p:txBody>
      </p:sp>
      <p:sp>
        <p:nvSpPr>
          <p:cNvPr id="17" name="Freeform 2355"/>
          <p:cNvSpPr/>
          <p:nvPr/>
        </p:nvSpPr>
        <p:spPr bwMode="auto">
          <a:xfrm>
            <a:off x="1403350" y="3313113"/>
            <a:ext cx="2890838" cy="1438275"/>
          </a:xfrm>
          <a:custGeom>
            <a:gdLst>
              <a:gd name="T0" fmla="*/ 3620 w 3642"/>
              <a:gd name="T1" fmla="*/ 8 h 1811"/>
              <a:gd name="T2" fmla="*/ 3630 w 3642"/>
              <a:gd name="T3" fmla="*/ 52 h 1811"/>
              <a:gd name="T4" fmla="*/ 3640 w 3642"/>
              <a:gd name="T5" fmla="*/ 127 h 1811"/>
              <a:gd name="T6" fmla="*/ 3640 w 3642"/>
              <a:gd name="T7" fmla="*/ 226 h 1811"/>
              <a:gd name="T8" fmla="*/ 3625 w 3642"/>
              <a:gd name="T9" fmla="*/ 343 h 1811"/>
              <a:gd name="T10" fmla="*/ 3586 w 3642"/>
              <a:gd name="T11" fmla="*/ 473 h 1811"/>
              <a:gd name="T12" fmla="*/ 3515 w 3642"/>
              <a:gd name="T13" fmla="*/ 608 h 1811"/>
              <a:gd name="T14" fmla="*/ 3402 w 3642"/>
              <a:gd name="T15" fmla="*/ 743 h 1811"/>
              <a:gd name="T16" fmla="*/ 3242 w 3642"/>
              <a:gd name="T17" fmla="*/ 870 h 1811"/>
              <a:gd name="T18" fmla="*/ 3025 w 3642"/>
              <a:gd name="T19" fmla="*/ 985 h 1811"/>
              <a:gd name="T20" fmla="*/ 2743 w 3642"/>
              <a:gd name="T21" fmla="*/ 1081 h 1811"/>
              <a:gd name="T22" fmla="*/ 2389 w 3642"/>
              <a:gd name="T23" fmla="*/ 1152 h 1811"/>
              <a:gd name="T24" fmla="*/ 2115 w 3642"/>
              <a:gd name="T25" fmla="*/ 1181 h 1811"/>
              <a:gd name="T26" fmla="*/ 1879 w 3642"/>
              <a:gd name="T27" fmla="*/ 1196 h 1811"/>
              <a:gd name="T28" fmla="*/ 1621 w 3642"/>
              <a:gd name="T29" fmla="*/ 1211 h 1811"/>
              <a:gd name="T30" fmla="*/ 1347 w 3642"/>
              <a:gd name="T31" fmla="*/ 1232 h 1811"/>
              <a:gd name="T32" fmla="*/ 1074 w 3642"/>
              <a:gd name="T33" fmla="*/ 1262 h 1811"/>
              <a:gd name="T34" fmla="*/ 812 w 3642"/>
              <a:gd name="T35" fmla="*/ 1304 h 1811"/>
              <a:gd name="T36" fmla="*/ 572 w 3642"/>
              <a:gd name="T37" fmla="*/ 1365 h 1811"/>
              <a:gd name="T38" fmla="*/ 366 w 3642"/>
              <a:gd name="T39" fmla="*/ 1448 h 1811"/>
              <a:gd name="T40" fmla="*/ 207 w 3642"/>
              <a:gd name="T41" fmla="*/ 1558 h 1811"/>
              <a:gd name="T42" fmla="*/ 104 w 3642"/>
              <a:gd name="T43" fmla="*/ 1698 h 1811"/>
              <a:gd name="T44" fmla="*/ 74 w 3642"/>
              <a:gd name="T45" fmla="*/ 1808 h 1811"/>
              <a:gd name="T46" fmla="*/ 60 w 3642"/>
              <a:gd name="T47" fmla="*/ 1771 h 1811"/>
              <a:gd name="T48" fmla="*/ 37 w 3642"/>
              <a:gd name="T49" fmla="*/ 1693 h 1811"/>
              <a:gd name="T50" fmla="*/ 15 w 3642"/>
              <a:gd name="T51" fmla="*/ 1583 h 1811"/>
              <a:gd name="T52" fmla="*/ 0 w 3642"/>
              <a:gd name="T53" fmla="*/ 1449 h 1811"/>
              <a:gd name="T54" fmla="*/ 5 w 3642"/>
              <a:gd name="T55" fmla="*/ 1297 h 1811"/>
              <a:gd name="T56" fmla="*/ 37 w 3642"/>
              <a:gd name="T57" fmla="*/ 1137 h 1811"/>
              <a:gd name="T58" fmla="*/ 104 w 3642"/>
              <a:gd name="T59" fmla="*/ 973 h 1811"/>
              <a:gd name="T60" fmla="*/ 217 w 3642"/>
              <a:gd name="T61" fmla="*/ 813 h 1811"/>
              <a:gd name="T62" fmla="*/ 386 w 3642"/>
              <a:gd name="T63" fmla="*/ 666 h 1811"/>
              <a:gd name="T64" fmla="*/ 618 w 3642"/>
              <a:gd name="T65" fmla="*/ 537 h 1811"/>
              <a:gd name="T66" fmla="*/ 922 w 3642"/>
              <a:gd name="T67" fmla="*/ 434 h 1811"/>
              <a:gd name="T68" fmla="*/ 1335 w 3642"/>
              <a:gd name="T69" fmla="*/ 348 h 1811"/>
              <a:gd name="T70" fmla="*/ 1742 w 3642"/>
              <a:gd name="T71" fmla="*/ 289 h 1811"/>
              <a:gd name="T72" fmla="*/ 2131 w 3642"/>
              <a:gd name="T73" fmla="*/ 252 h 1811"/>
              <a:gd name="T74" fmla="*/ 2492 w 3642"/>
              <a:gd name="T75" fmla="*/ 230 h 1811"/>
              <a:gd name="T76" fmla="*/ 2819 w 3642"/>
              <a:gd name="T77" fmla="*/ 211 h 1811"/>
              <a:gd name="T78" fmla="*/ 3101 w 3642"/>
              <a:gd name="T79" fmla="*/ 191 h 1811"/>
              <a:gd name="T80" fmla="*/ 3333 w 3642"/>
              <a:gd name="T81" fmla="*/ 159 h 1811"/>
              <a:gd name="T82" fmla="*/ 3502 w 3642"/>
              <a:gd name="T83" fmla="*/ 110 h 1811"/>
              <a:gd name="T84" fmla="*/ 3601 w 3642"/>
              <a:gd name="T85" fmla="*/ 32 h 18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2"/>
          </a:solidFill>
          <a:ln w="25400" cap="flat" cmpd="sng" algn="ctr">
            <a:noFill/>
            <a:prstDash val="solid"/>
          </a:ln>
          <a:effectLst/>
        </p:spPr>
        <p:txBody>
          <a:bodyPr rot="0" spcFirstLastPara="0" vertOverflow="overflow" horzOverflow="overflow" vert="horz" wrap="square" lIns="96412" tIns="48205" rIns="96412" bIns="48205" numCol="1" spcCol="0" rtlCol="0" fromWordArt="0" anchor="ctr" anchorCtr="0" forceAA="0" compatLnSpc="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Arial" pitchFamily="34" charset="0"/>
              <a:ea typeface="微软雅黑" panose="020b0503020204020204" pitchFamily="34" charset="-122"/>
              <a:cs typeface="+mn-ea"/>
              <a:sym typeface="Arial" pitchFamily="34" charset="0"/>
            </a:endParaRPr>
          </a:p>
        </p:txBody>
      </p:sp>
      <p:sp>
        <p:nvSpPr>
          <p:cNvPr id="19" name="Freeform 2356"/>
          <p:cNvSpPr/>
          <p:nvPr/>
        </p:nvSpPr>
        <p:spPr bwMode="auto">
          <a:xfrm>
            <a:off x="985838" y="1876425"/>
            <a:ext cx="3706813" cy="1844675"/>
          </a:xfrm>
          <a:custGeom>
            <a:gdLst>
              <a:gd name="T0" fmla="*/ 4642 w 4670"/>
              <a:gd name="T1" fmla="*/ 10 h 2325"/>
              <a:gd name="T2" fmla="*/ 4652 w 4670"/>
              <a:gd name="T3" fmla="*/ 54 h 2325"/>
              <a:gd name="T4" fmla="*/ 4664 w 4670"/>
              <a:gd name="T5" fmla="*/ 128 h 2325"/>
              <a:gd name="T6" fmla="*/ 4670 w 4670"/>
              <a:gd name="T7" fmla="*/ 230 h 2325"/>
              <a:gd name="T8" fmla="*/ 4664 w 4670"/>
              <a:gd name="T9" fmla="*/ 353 h 2325"/>
              <a:gd name="T10" fmla="*/ 4638 w 4670"/>
              <a:gd name="T11" fmla="*/ 492 h 2325"/>
              <a:gd name="T12" fmla="*/ 4586 w 4670"/>
              <a:gd name="T13" fmla="*/ 640 h 2325"/>
              <a:gd name="T14" fmla="*/ 4501 w 4670"/>
              <a:gd name="T15" fmla="*/ 792 h 2325"/>
              <a:gd name="T16" fmla="*/ 4375 w 4670"/>
              <a:gd name="T17" fmla="*/ 945 h 2325"/>
              <a:gd name="T18" fmla="*/ 4201 w 4670"/>
              <a:gd name="T19" fmla="*/ 1090 h 2325"/>
              <a:gd name="T20" fmla="*/ 3973 w 4670"/>
              <a:gd name="T21" fmla="*/ 1223 h 2325"/>
              <a:gd name="T22" fmla="*/ 3683 w 4670"/>
              <a:gd name="T23" fmla="*/ 1340 h 2325"/>
              <a:gd name="T24" fmla="*/ 3325 w 4670"/>
              <a:gd name="T25" fmla="*/ 1434 h 2325"/>
              <a:gd name="T26" fmla="*/ 2891 w 4670"/>
              <a:gd name="T27" fmla="*/ 1500 h 2325"/>
              <a:gd name="T28" fmla="*/ 2651 w 4670"/>
              <a:gd name="T29" fmla="*/ 1521 h 2325"/>
              <a:gd name="T30" fmla="*/ 2377 w 4670"/>
              <a:gd name="T31" fmla="*/ 1538 h 2325"/>
              <a:gd name="T32" fmla="*/ 2082 w 4670"/>
              <a:gd name="T33" fmla="*/ 1556 h 2325"/>
              <a:gd name="T34" fmla="*/ 1773 w 4670"/>
              <a:gd name="T35" fmla="*/ 1578 h 2325"/>
              <a:gd name="T36" fmla="*/ 1461 w 4670"/>
              <a:gd name="T37" fmla="*/ 1610 h 2325"/>
              <a:gd name="T38" fmla="*/ 1157 w 4670"/>
              <a:gd name="T39" fmla="*/ 1654 h 2325"/>
              <a:gd name="T40" fmla="*/ 873 w 4670"/>
              <a:gd name="T41" fmla="*/ 1713 h 2325"/>
              <a:gd name="T42" fmla="*/ 616 w 4670"/>
              <a:gd name="T43" fmla="*/ 1794 h 2325"/>
              <a:gd name="T44" fmla="*/ 400 w 4670"/>
              <a:gd name="T45" fmla="*/ 1899 h 2325"/>
              <a:gd name="T46" fmla="*/ 235 w 4670"/>
              <a:gd name="T47" fmla="*/ 2031 h 2325"/>
              <a:gd name="T48" fmla="*/ 128 w 4670"/>
              <a:gd name="T49" fmla="*/ 2196 h 2325"/>
              <a:gd name="T50" fmla="*/ 96 w 4670"/>
              <a:gd name="T51" fmla="*/ 2323 h 2325"/>
              <a:gd name="T52" fmla="*/ 81 w 4670"/>
              <a:gd name="T53" fmla="*/ 2283 h 2325"/>
              <a:gd name="T54" fmla="*/ 56 w 4670"/>
              <a:gd name="T55" fmla="*/ 2203 h 2325"/>
              <a:gd name="T56" fmla="*/ 29 w 4670"/>
              <a:gd name="T57" fmla="*/ 2087 h 2325"/>
              <a:gd name="T58" fmla="*/ 7 w 4670"/>
              <a:gd name="T59" fmla="*/ 1943 h 2325"/>
              <a:gd name="T60" fmla="*/ 0 w 4670"/>
              <a:gd name="T61" fmla="*/ 1779 h 2325"/>
              <a:gd name="T62" fmla="*/ 15 w 4670"/>
              <a:gd name="T63" fmla="*/ 1600 h 2325"/>
              <a:gd name="T64" fmla="*/ 62 w 4670"/>
              <a:gd name="T65" fmla="*/ 1413 h 2325"/>
              <a:gd name="T66" fmla="*/ 149 w 4670"/>
              <a:gd name="T67" fmla="*/ 1225 h 2325"/>
              <a:gd name="T68" fmla="*/ 284 w 4670"/>
              <a:gd name="T69" fmla="*/ 1041 h 2325"/>
              <a:gd name="T70" fmla="*/ 473 w 4670"/>
              <a:gd name="T71" fmla="*/ 872 h 2325"/>
              <a:gd name="T72" fmla="*/ 728 w 4670"/>
              <a:gd name="T73" fmla="*/ 720 h 2325"/>
              <a:gd name="T74" fmla="*/ 1055 w 4670"/>
              <a:gd name="T75" fmla="*/ 595 h 2325"/>
              <a:gd name="T76" fmla="*/ 1493 w 4670"/>
              <a:gd name="T77" fmla="*/ 488 h 2325"/>
              <a:gd name="T78" fmla="*/ 1955 w 4670"/>
              <a:gd name="T79" fmla="*/ 409 h 2325"/>
              <a:gd name="T80" fmla="*/ 2404 w 4670"/>
              <a:gd name="T81" fmla="*/ 355 h 2325"/>
              <a:gd name="T82" fmla="*/ 2833 w 4670"/>
              <a:gd name="T83" fmla="*/ 318 h 2325"/>
              <a:gd name="T84" fmla="*/ 3233 w 4670"/>
              <a:gd name="T85" fmla="*/ 294 h 2325"/>
              <a:gd name="T86" fmla="*/ 3600 w 4670"/>
              <a:gd name="T87" fmla="*/ 274 h 2325"/>
              <a:gd name="T88" fmla="*/ 3922 w 4670"/>
              <a:gd name="T89" fmla="*/ 252 h 2325"/>
              <a:gd name="T90" fmla="*/ 4196 w 4670"/>
              <a:gd name="T91" fmla="*/ 220 h 2325"/>
              <a:gd name="T92" fmla="*/ 4412 w 4670"/>
              <a:gd name="T93" fmla="*/ 172 h 2325"/>
              <a:gd name="T94" fmla="*/ 4562 w 4670"/>
              <a:gd name="T95" fmla="*/ 101 h 2325"/>
              <a:gd name="T96" fmla="*/ 4640 w 4670"/>
              <a:gd name="T97" fmla="*/ 0 h 23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solidFill>
          <a:ln w="25400" cap="flat" cmpd="sng" algn="ctr">
            <a:noFill/>
            <a:prstDash val="solid"/>
          </a:ln>
          <a:effectLst/>
        </p:spPr>
        <p:txBody>
          <a:bodyPr rot="0" spcFirstLastPara="0" vertOverflow="overflow" horzOverflow="overflow" vert="horz" wrap="square" lIns="96412" tIns="48205" rIns="96412" bIns="48205" numCol="1" spcCol="0" rtlCol="0" fromWordArt="0" anchor="ctr" anchorCtr="0" forceAA="0" compatLnSpc="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 lastClr="FFFFFF"/>
              </a:solidFill>
              <a:effectLst/>
              <a:uLnTx/>
              <a:uFillTx/>
              <a:latin typeface="Arial" pitchFamily="34" charset="0"/>
              <a:ea typeface="微软雅黑" panose="020b0503020204020204" pitchFamily="34" charset="-122"/>
              <a:cs typeface="+mn-ea"/>
              <a:sym typeface="Arial" pitchFamily="34" charset="0"/>
            </a:endParaRPr>
          </a:p>
        </p:txBody>
      </p:sp>
      <p:grpSp>
        <p:nvGrpSpPr>
          <p:cNvPr id="20" name="淘宝网chenying0907出品 1"/>
          <p:cNvGrpSpPr/>
          <p:nvPr/>
        </p:nvGrpSpPr>
        <p:grpSpPr>
          <a:xfrm>
            <a:off x="3365452" y="2300964"/>
            <a:ext cx="687351" cy="2784322"/>
            <a:chOff x="7312026" y="2874963"/>
            <a:chExt cx="687388" cy="2784475"/>
          </a:xfrm>
          <a:solidFill>
            <a:schemeClr val="bg1"/>
          </a:solidFill>
        </p:grpSpPr>
        <p:sp>
          <p:nvSpPr>
            <p:cNvPr id="21" name="Freeform 2357"/>
            <p:cNvSpPr/>
            <p:nvPr/>
          </p:nvSpPr>
          <p:spPr bwMode="auto">
            <a:xfrm>
              <a:off x="7312026" y="5386388"/>
              <a:ext cx="206375" cy="273050"/>
            </a:xfrm>
            <a:custGeom>
              <a:gdLst>
                <a:gd name="T0" fmla="*/ 132 w 262"/>
                <a:gd name="T1" fmla="*/ 0 h 344"/>
                <a:gd name="T2" fmla="*/ 149 w 262"/>
                <a:gd name="T3" fmla="*/ 1 h 344"/>
                <a:gd name="T4" fmla="*/ 96 w 262"/>
                <a:gd name="T5" fmla="*/ 54 h 344"/>
                <a:gd name="T6" fmla="*/ 120 w 262"/>
                <a:gd name="T7" fmla="*/ 138 h 344"/>
                <a:gd name="T8" fmla="*/ 204 w 262"/>
                <a:gd name="T9" fmla="*/ 162 h 344"/>
                <a:gd name="T10" fmla="*/ 260 w 262"/>
                <a:gd name="T11" fmla="*/ 106 h 344"/>
                <a:gd name="T12" fmla="*/ 262 w 262"/>
                <a:gd name="T13" fmla="*/ 118 h 344"/>
                <a:gd name="T14" fmla="*/ 262 w 262"/>
                <a:gd name="T15" fmla="*/ 131 h 344"/>
                <a:gd name="T16" fmla="*/ 258 w 262"/>
                <a:gd name="T17" fmla="*/ 162 h 344"/>
                <a:gd name="T18" fmla="*/ 248 w 262"/>
                <a:gd name="T19" fmla="*/ 190 h 344"/>
                <a:gd name="T20" fmla="*/ 231 w 262"/>
                <a:gd name="T21" fmla="*/ 216 h 344"/>
                <a:gd name="T22" fmla="*/ 209 w 262"/>
                <a:gd name="T23" fmla="*/ 236 h 344"/>
                <a:gd name="T24" fmla="*/ 184 w 262"/>
                <a:gd name="T25" fmla="*/ 251 h 344"/>
                <a:gd name="T26" fmla="*/ 154 w 262"/>
                <a:gd name="T27" fmla="*/ 260 h 344"/>
                <a:gd name="T28" fmla="*/ 154 w 262"/>
                <a:gd name="T29" fmla="*/ 344 h 344"/>
                <a:gd name="T30" fmla="*/ 46 w 262"/>
                <a:gd name="T31" fmla="*/ 344 h 344"/>
                <a:gd name="T32" fmla="*/ 46 w 262"/>
                <a:gd name="T33" fmla="*/ 231 h 344"/>
                <a:gd name="T34" fmla="*/ 27 w 262"/>
                <a:gd name="T35" fmla="*/ 211 h 344"/>
                <a:gd name="T36" fmla="*/ 14 w 262"/>
                <a:gd name="T37" fmla="*/ 187 h 344"/>
                <a:gd name="T38" fmla="*/ 3 w 262"/>
                <a:gd name="T39" fmla="*/ 160 h 344"/>
                <a:gd name="T40" fmla="*/ 0 w 262"/>
                <a:gd name="T41" fmla="*/ 131 h 344"/>
                <a:gd name="T42" fmla="*/ 5 w 262"/>
                <a:gd name="T43" fmla="*/ 96 h 344"/>
                <a:gd name="T44" fmla="*/ 19 w 262"/>
                <a:gd name="T45" fmla="*/ 65 h 344"/>
                <a:gd name="T46" fmla="*/ 39 w 262"/>
                <a:gd name="T47" fmla="*/ 38 h 344"/>
                <a:gd name="T48" fmla="*/ 66 w 262"/>
                <a:gd name="T49" fmla="*/ 18 h 344"/>
                <a:gd name="T50" fmla="*/ 96 w 262"/>
                <a:gd name="T51" fmla="*/ 5 h 344"/>
                <a:gd name="T52" fmla="*/ 132 w 262"/>
                <a:gd name="T53" fmla="*/ 0 h 3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grpFill/>
            <a:ln w="0">
              <a:noFill/>
              <a:prstDash val="solid"/>
              <a:round/>
            </a:ln>
          </p:spPr>
          <p:txBody>
            <a:bodyPr vert="horz" wrap="square" lIns="91435" tIns="45717" rIns="91435" bIns="4571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sp>
          <p:nvSpPr>
            <p:cNvPr id="22" name="淘宝网chenying0907出品 2433"/>
            <p:cNvSpPr/>
            <p:nvPr/>
          </p:nvSpPr>
          <p:spPr bwMode="auto">
            <a:xfrm>
              <a:off x="7405687" y="4200525"/>
              <a:ext cx="339726" cy="341313"/>
            </a:xfrm>
            <a:custGeom>
              <a:gdLst>
                <a:gd name="connsiteX0" fmla="*/ 185739 w 339726"/>
                <a:gd name="connsiteY0" fmla="*/ 211138 h 341313"/>
                <a:gd name="connsiteX1" fmla="*/ 189707 w 339726"/>
                <a:gd name="connsiteY1" fmla="*/ 211138 h 341313"/>
                <a:gd name="connsiteX2" fmla="*/ 189707 w 339726"/>
                <a:gd name="connsiteY2" fmla="*/ 212707 h 341313"/>
                <a:gd name="connsiteX3" fmla="*/ 189707 w 339726"/>
                <a:gd name="connsiteY3" fmla="*/ 215059 h 341313"/>
                <a:gd name="connsiteX4" fmla="*/ 189707 w 339726"/>
                <a:gd name="connsiteY4" fmla="*/ 218980 h 341313"/>
                <a:gd name="connsiteX5" fmla="*/ 191295 w 339726"/>
                <a:gd name="connsiteY5" fmla="*/ 226038 h 341313"/>
                <a:gd name="connsiteX6" fmla="*/ 191295 w 339726"/>
                <a:gd name="connsiteY6" fmla="*/ 232311 h 341313"/>
                <a:gd name="connsiteX7" fmla="*/ 191295 w 339726"/>
                <a:gd name="connsiteY7" fmla="*/ 241722 h 341313"/>
                <a:gd name="connsiteX8" fmla="*/ 192089 w 339726"/>
                <a:gd name="connsiteY8" fmla="*/ 251132 h 341313"/>
                <a:gd name="connsiteX9" fmla="*/ 192089 w 339726"/>
                <a:gd name="connsiteY9" fmla="*/ 261326 h 341313"/>
                <a:gd name="connsiteX10" fmla="*/ 192089 w 339726"/>
                <a:gd name="connsiteY10" fmla="*/ 273873 h 341313"/>
                <a:gd name="connsiteX11" fmla="*/ 193676 w 339726"/>
                <a:gd name="connsiteY11" fmla="*/ 285636 h 341313"/>
                <a:gd name="connsiteX12" fmla="*/ 193676 w 339726"/>
                <a:gd name="connsiteY12" fmla="*/ 291909 h 341313"/>
                <a:gd name="connsiteX13" fmla="*/ 193676 w 339726"/>
                <a:gd name="connsiteY13" fmla="*/ 298967 h 341313"/>
                <a:gd name="connsiteX14" fmla="*/ 193676 w 339726"/>
                <a:gd name="connsiteY14" fmla="*/ 313083 h 341313"/>
                <a:gd name="connsiteX15" fmla="*/ 192089 w 339726"/>
                <a:gd name="connsiteY15" fmla="*/ 327982 h 341313"/>
                <a:gd name="connsiteX16" fmla="*/ 192089 w 339726"/>
                <a:gd name="connsiteY16" fmla="*/ 341313 h 341313"/>
                <a:gd name="connsiteX17" fmla="*/ 169863 w 339726"/>
                <a:gd name="connsiteY17" fmla="*/ 341313 h 341313"/>
                <a:gd name="connsiteX18" fmla="*/ 169863 w 339726"/>
                <a:gd name="connsiteY18" fmla="*/ 339745 h 341313"/>
                <a:gd name="connsiteX19" fmla="*/ 172245 w 339726"/>
                <a:gd name="connsiteY19" fmla="*/ 324845 h 341313"/>
                <a:gd name="connsiteX20" fmla="*/ 174626 w 339726"/>
                <a:gd name="connsiteY20" fmla="*/ 312298 h 341313"/>
                <a:gd name="connsiteX21" fmla="*/ 176213 w 339726"/>
                <a:gd name="connsiteY21" fmla="*/ 297399 h 341313"/>
                <a:gd name="connsiteX22" fmla="*/ 178595 w 339726"/>
                <a:gd name="connsiteY22" fmla="*/ 285636 h 341313"/>
                <a:gd name="connsiteX23" fmla="*/ 180182 w 339726"/>
                <a:gd name="connsiteY23" fmla="*/ 272305 h 341313"/>
                <a:gd name="connsiteX24" fmla="*/ 181770 w 339726"/>
                <a:gd name="connsiteY24" fmla="*/ 261326 h 341313"/>
                <a:gd name="connsiteX25" fmla="*/ 183357 w 339726"/>
                <a:gd name="connsiteY25" fmla="*/ 251132 h 341313"/>
                <a:gd name="connsiteX26" fmla="*/ 183357 w 339726"/>
                <a:gd name="connsiteY26" fmla="*/ 240153 h 341313"/>
                <a:gd name="connsiteX27" fmla="*/ 184151 w 339726"/>
                <a:gd name="connsiteY27" fmla="*/ 232311 h 341313"/>
                <a:gd name="connsiteX28" fmla="*/ 184151 w 339726"/>
                <a:gd name="connsiteY28" fmla="*/ 226038 h 341313"/>
                <a:gd name="connsiteX29" fmla="*/ 185739 w 339726"/>
                <a:gd name="connsiteY29" fmla="*/ 218980 h 341313"/>
                <a:gd name="connsiteX30" fmla="*/ 185739 w 339726"/>
                <a:gd name="connsiteY30" fmla="*/ 215059 h 341313"/>
                <a:gd name="connsiteX31" fmla="*/ 185739 w 339726"/>
                <a:gd name="connsiteY31" fmla="*/ 212707 h 341313"/>
                <a:gd name="connsiteX32" fmla="*/ 298218 w 339726"/>
                <a:gd name="connsiteY32" fmla="*/ 173038 h 341313"/>
                <a:gd name="connsiteX33" fmla="*/ 314183 w 339726"/>
                <a:gd name="connsiteY33" fmla="*/ 173038 h 341313"/>
                <a:gd name="connsiteX34" fmla="*/ 327753 w 339726"/>
                <a:gd name="connsiteY34" fmla="*/ 174614 h 341313"/>
                <a:gd name="connsiteX35" fmla="*/ 337332 w 339726"/>
                <a:gd name="connsiteY35" fmla="*/ 175402 h 341313"/>
                <a:gd name="connsiteX36" fmla="*/ 339726 w 339726"/>
                <a:gd name="connsiteY36" fmla="*/ 175402 h 341313"/>
                <a:gd name="connsiteX37" fmla="*/ 339726 w 339726"/>
                <a:gd name="connsiteY37" fmla="*/ 179341 h 341313"/>
                <a:gd name="connsiteX38" fmla="*/ 338130 w 339726"/>
                <a:gd name="connsiteY38" fmla="*/ 188797 h 341313"/>
                <a:gd name="connsiteX39" fmla="*/ 334139 w 339726"/>
                <a:gd name="connsiteY39" fmla="*/ 200616 h 341313"/>
                <a:gd name="connsiteX40" fmla="*/ 329349 w 339726"/>
                <a:gd name="connsiteY40" fmla="*/ 217164 h 341313"/>
                <a:gd name="connsiteX41" fmla="*/ 320569 w 339726"/>
                <a:gd name="connsiteY41" fmla="*/ 234499 h 341313"/>
                <a:gd name="connsiteX42" fmla="*/ 310191 w 339726"/>
                <a:gd name="connsiteY42" fmla="*/ 250258 h 341313"/>
                <a:gd name="connsiteX43" fmla="*/ 294227 w 339726"/>
                <a:gd name="connsiteY43" fmla="*/ 263653 h 341313"/>
                <a:gd name="connsiteX44" fmla="*/ 272674 w 339726"/>
                <a:gd name="connsiteY44" fmla="*/ 273897 h 341313"/>
                <a:gd name="connsiteX45" fmla="*/ 249525 w 339726"/>
                <a:gd name="connsiteY45" fmla="*/ 279412 h 341313"/>
                <a:gd name="connsiteX46" fmla="*/ 229570 w 339726"/>
                <a:gd name="connsiteY46" fmla="*/ 280988 h 341313"/>
                <a:gd name="connsiteX47" fmla="*/ 212008 w 339726"/>
                <a:gd name="connsiteY47" fmla="*/ 279412 h 341313"/>
                <a:gd name="connsiteX48" fmla="*/ 199236 w 339726"/>
                <a:gd name="connsiteY48" fmla="*/ 277048 h 341313"/>
                <a:gd name="connsiteX49" fmla="*/ 206421 w 339726"/>
                <a:gd name="connsiteY49" fmla="*/ 271533 h 341313"/>
                <a:gd name="connsiteX50" fmla="*/ 216798 w 339726"/>
                <a:gd name="connsiteY50" fmla="*/ 262077 h 341313"/>
                <a:gd name="connsiteX51" fmla="*/ 222385 w 339726"/>
                <a:gd name="connsiteY51" fmla="*/ 256562 h 341313"/>
                <a:gd name="connsiteX52" fmla="*/ 227973 w 339726"/>
                <a:gd name="connsiteY52" fmla="*/ 252622 h 341313"/>
                <a:gd name="connsiteX53" fmla="*/ 241543 w 339726"/>
                <a:gd name="connsiteY53" fmla="*/ 242378 h 341313"/>
                <a:gd name="connsiteX54" fmla="*/ 243938 w 339726"/>
                <a:gd name="connsiteY54" fmla="*/ 240802 h 341313"/>
                <a:gd name="connsiteX55" fmla="*/ 247131 w 339726"/>
                <a:gd name="connsiteY55" fmla="*/ 238439 h 341313"/>
                <a:gd name="connsiteX56" fmla="*/ 253517 w 339726"/>
                <a:gd name="connsiteY56" fmla="*/ 232923 h 341313"/>
                <a:gd name="connsiteX57" fmla="*/ 259903 w 339726"/>
                <a:gd name="connsiteY57" fmla="*/ 228983 h 341313"/>
                <a:gd name="connsiteX58" fmla="*/ 265490 w 339726"/>
                <a:gd name="connsiteY58" fmla="*/ 223467 h 341313"/>
                <a:gd name="connsiteX59" fmla="*/ 272674 w 339726"/>
                <a:gd name="connsiteY59" fmla="*/ 219528 h 341313"/>
                <a:gd name="connsiteX60" fmla="*/ 277464 w 339726"/>
                <a:gd name="connsiteY60" fmla="*/ 215588 h 341313"/>
                <a:gd name="connsiteX61" fmla="*/ 288639 w 339726"/>
                <a:gd name="connsiteY61" fmla="*/ 209284 h 341313"/>
                <a:gd name="connsiteX62" fmla="*/ 292630 w 339726"/>
                <a:gd name="connsiteY62" fmla="*/ 206132 h 341313"/>
                <a:gd name="connsiteX63" fmla="*/ 298218 w 339726"/>
                <a:gd name="connsiteY63" fmla="*/ 202192 h 341313"/>
                <a:gd name="connsiteX64" fmla="*/ 300613 w 339726"/>
                <a:gd name="connsiteY64" fmla="*/ 200616 h 341313"/>
                <a:gd name="connsiteX65" fmla="*/ 304604 w 339726"/>
                <a:gd name="connsiteY65" fmla="*/ 198252 h 341313"/>
                <a:gd name="connsiteX66" fmla="*/ 307797 w 339726"/>
                <a:gd name="connsiteY66" fmla="*/ 196676 h 341313"/>
                <a:gd name="connsiteX67" fmla="*/ 310191 w 339726"/>
                <a:gd name="connsiteY67" fmla="*/ 195888 h 341313"/>
                <a:gd name="connsiteX68" fmla="*/ 311788 w 339726"/>
                <a:gd name="connsiteY68" fmla="*/ 194313 h 341313"/>
                <a:gd name="connsiteX69" fmla="*/ 310191 w 339726"/>
                <a:gd name="connsiteY69" fmla="*/ 194313 h 341313"/>
                <a:gd name="connsiteX70" fmla="*/ 307797 w 339726"/>
                <a:gd name="connsiteY70" fmla="*/ 195888 h 341313"/>
                <a:gd name="connsiteX71" fmla="*/ 304604 w 339726"/>
                <a:gd name="connsiteY71" fmla="*/ 198252 h 341313"/>
                <a:gd name="connsiteX72" fmla="*/ 300613 w 339726"/>
                <a:gd name="connsiteY72" fmla="*/ 199828 h 341313"/>
                <a:gd name="connsiteX73" fmla="*/ 296621 w 339726"/>
                <a:gd name="connsiteY73" fmla="*/ 202192 h 341313"/>
                <a:gd name="connsiteX74" fmla="*/ 292630 w 339726"/>
                <a:gd name="connsiteY74" fmla="*/ 204556 h 341313"/>
                <a:gd name="connsiteX75" fmla="*/ 287043 w 339726"/>
                <a:gd name="connsiteY75" fmla="*/ 207708 h 341313"/>
                <a:gd name="connsiteX76" fmla="*/ 276666 w 339726"/>
                <a:gd name="connsiteY76" fmla="*/ 213224 h 341313"/>
                <a:gd name="connsiteX77" fmla="*/ 269481 w 339726"/>
                <a:gd name="connsiteY77" fmla="*/ 217164 h 341313"/>
                <a:gd name="connsiteX78" fmla="*/ 264692 w 339726"/>
                <a:gd name="connsiteY78" fmla="*/ 221104 h 341313"/>
                <a:gd name="connsiteX79" fmla="*/ 257508 w 339726"/>
                <a:gd name="connsiteY79" fmla="*/ 225043 h 341313"/>
                <a:gd name="connsiteX80" fmla="*/ 251122 w 339726"/>
                <a:gd name="connsiteY80" fmla="*/ 228983 h 341313"/>
                <a:gd name="connsiteX81" fmla="*/ 243938 w 339726"/>
                <a:gd name="connsiteY81" fmla="*/ 232923 h 341313"/>
                <a:gd name="connsiteX82" fmla="*/ 239947 w 339726"/>
                <a:gd name="connsiteY82" fmla="*/ 235287 h 341313"/>
                <a:gd name="connsiteX83" fmla="*/ 237552 w 339726"/>
                <a:gd name="connsiteY83" fmla="*/ 238439 h 341313"/>
                <a:gd name="connsiteX84" fmla="*/ 223982 w 339726"/>
                <a:gd name="connsiteY84" fmla="*/ 246318 h 341313"/>
                <a:gd name="connsiteX85" fmla="*/ 216798 w 339726"/>
                <a:gd name="connsiteY85" fmla="*/ 251834 h 341313"/>
                <a:gd name="connsiteX86" fmla="*/ 212008 w 339726"/>
                <a:gd name="connsiteY86" fmla="*/ 255774 h 341313"/>
                <a:gd name="connsiteX87" fmla="*/ 199236 w 339726"/>
                <a:gd name="connsiteY87" fmla="*/ 264441 h 341313"/>
                <a:gd name="connsiteX88" fmla="*/ 198438 w 339726"/>
                <a:gd name="connsiteY88" fmla="*/ 266017 h 341313"/>
                <a:gd name="connsiteX89" fmla="*/ 200833 w 339726"/>
                <a:gd name="connsiteY89" fmla="*/ 252622 h 341313"/>
                <a:gd name="connsiteX90" fmla="*/ 206421 w 339726"/>
                <a:gd name="connsiteY90" fmla="*/ 236863 h 341313"/>
                <a:gd name="connsiteX91" fmla="*/ 214403 w 339726"/>
                <a:gd name="connsiteY91" fmla="*/ 219528 h 341313"/>
                <a:gd name="connsiteX92" fmla="*/ 226377 w 339726"/>
                <a:gd name="connsiteY92" fmla="*/ 203768 h 341313"/>
                <a:gd name="connsiteX93" fmla="*/ 241543 w 339726"/>
                <a:gd name="connsiteY93" fmla="*/ 188797 h 341313"/>
                <a:gd name="connsiteX94" fmla="*/ 259903 w 339726"/>
                <a:gd name="connsiteY94" fmla="*/ 179341 h 341313"/>
                <a:gd name="connsiteX95" fmla="*/ 279060 w 339726"/>
                <a:gd name="connsiteY95" fmla="*/ 174614 h 341313"/>
                <a:gd name="connsiteX96" fmla="*/ 54523 w 339726"/>
                <a:gd name="connsiteY96" fmla="*/ 128588 h 341313"/>
                <a:gd name="connsiteX97" fmla="*/ 73488 w 339726"/>
                <a:gd name="connsiteY97" fmla="*/ 128588 h 341313"/>
                <a:gd name="connsiteX98" fmla="*/ 93243 w 339726"/>
                <a:gd name="connsiteY98" fmla="*/ 131763 h 341313"/>
                <a:gd name="connsiteX99" fmla="*/ 112207 w 339726"/>
                <a:gd name="connsiteY99" fmla="*/ 138113 h 341313"/>
                <a:gd name="connsiteX100" fmla="*/ 131172 w 339726"/>
                <a:gd name="connsiteY100" fmla="*/ 151607 h 341313"/>
                <a:gd name="connsiteX101" fmla="*/ 145395 w 339726"/>
                <a:gd name="connsiteY101" fmla="*/ 167482 h 341313"/>
                <a:gd name="connsiteX102" fmla="*/ 157248 w 339726"/>
                <a:gd name="connsiteY102" fmla="*/ 183357 h 341313"/>
                <a:gd name="connsiteX103" fmla="*/ 166730 w 339726"/>
                <a:gd name="connsiteY103" fmla="*/ 200819 h 341313"/>
                <a:gd name="connsiteX104" fmla="*/ 172262 w 339726"/>
                <a:gd name="connsiteY104" fmla="*/ 214314 h 341313"/>
                <a:gd name="connsiteX105" fmla="*/ 176213 w 339726"/>
                <a:gd name="connsiteY105" fmla="*/ 225426 h 341313"/>
                <a:gd name="connsiteX106" fmla="*/ 166730 w 339726"/>
                <a:gd name="connsiteY106" fmla="*/ 221457 h 341313"/>
                <a:gd name="connsiteX107" fmla="*/ 152507 w 339726"/>
                <a:gd name="connsiteY107" fmla="*/ 215901 h 341313"/>
                <a:gd name="connsiteX108" fmla="*/ 144605 w 339726"/>
                <a:gd name="connsiteY108" fmla="*/ 213520 h 341313"/>
                <a:gd name="connsiteX109" fmla="*/ 135913 w 339726"/>
                <a:gd name="connsiteY109" fmla="*/ 209551 h 341313"/>
                <a:gd name="connsiteX110" fmla="*/ 120109 w 339726"/>
                <a:gd name="connsiteY110" fmla="*/ 202407 h 341313"/>
                <a:gd name="connsiteX111" fmla="*/ 116158 w 339726"/>
                <a:gd name="connsiteY111" fmla="*/ 200819 h 341313"/>
                <a:gd name="connsiteX112" fmla="*/ 110627 w 339726"/>
                <a:gd name="connsiteY112" fmla="*/ 198438 h 341313"/>
                <a:gd name="connsiteX113" fmla="*/ 102725 w 339726"/>
                <a:gd name="connsiteY113" fmla="*/ 196057 h 341313"/>
                <a:gd name="connsiteX114" fmla="*/ 96403 w 339726"/>
                <a:gd name="connsiteY114" fmla="*/ 192088 h 341313"/>
                <a:gd name="connsiteX115" fmla="*/ 88501 w 339726"/>
                <a:gd name="connsiteY115" fmla="*/ 187326 h 341313"/>
                <a:gd name="connsiteX116" fmla="*/ 80599 w 339726"/>
                <a:gd name="connsiteY116" fmla="*/ 183357 h 341313"/>
                <a:gd name="connsiteX117" fmla="*/ 73488 w 339726"/>
                <a:gd name="connsiteY117" fmla="*/ 180975 h 341313"/>
                <a:gd name="connsiteX118" fmla="*/ 67166 w 339726"/>
                <a:gd name="connsiteY118" fmla="*/ 177007 h 341313"/>
                <a:gd name="connsiteX119" fmla="*/ 60054 w 339726"/>
                <a:gd name="connsiteY119" fmla="*/ 174625 h 341313"/>
                <a:gd name="connsiteX120" fmla="*/ 54523 w 339726"/>
                <a:gd name="connsiteY120" fmla="*/ 170657 h 341313"/>
                <a:gd name="connsiteX121" fmla="*/ 49782 w 339726"/>
                <a:gd name="connsiteY121" fmla="*/ 167482 h 341313"/>
                <a:gd name="connsiteX122" fmla="*/ 45831 w 339726"/>
                <a:gd name="connsiteY122" fmla="*/ 165100 h 341313"/>
                <a:gd name="connsiteX123" fmla="*/ 41880 w 339726"/>
                <a:gd name="connsiteY123" fmla="*/ 163513 h 341313"/>
                <a:gd name="connsiteX124" fmla="*/ 45831 w 339726"/>
                <a:gd name="connsiteY124" fmla="*/ 165894 h 341313"/>
                <a:gd name="connsiteX125" fmla="*/ 49782 w 339726"/>
                <a:gd name="connsiteY125" fmla="*/ 169069 h 341313"/>
                <a:gd name="connsiteX126" fmla="*/ 53733 w 339726"/>
                <a:gd name="connsiteY126" fmla="*/ 173038 h 341313"/>
                <a:gd name="connsiteX127" fmla="*/ 60054 w 339726"/>
                <a:gd name="connsiteY127" fmla="*/ 175419 h 341313"/>
                <a:gd name="connsiteX128" fmla="*/ 65586 w 339726"/>
                <a:gd name="connsiteY128" fmla="*/ 179388 h 341313"/>
                <a:gd name="connsiteX129" fmla="*/ 71907 w 339726"/>
                <a:gd name="connsiteY129" fmla="*/ 183357 h 341313"/>
                <a:gd name="connsiteX130" fmla="*/ 79019 w 339726"/>
                <a:gd name="connsiteY130" fmla="*/ 187326 h 341313"/>
                <a:gd name="connsiteX131" fmla="*/ 85341 w 339726"/>
                <a:gd name="connsiteY131" fmla="*/ 192088 h 341313"/>
                <a:gd name="connsiteX132" fmla="*/ 93243 w 339726"/>
                <a:gd name="connsiteY132" fmla="*/ 196057 h 341313"/>
                <a:gd name="connsiteX133" fmla="*/ 100354 w 339726"/>
                <a:gd name="connsiteY133" fmla="*/ 200819 h 341313"/>
                <a:gd name="connsiteX134" fmla="*/ 108256 w 339726"/>
                <a:gd name="connsiteY134" fmla="*/ 204788 h 341313"/>
                <a:gd name="connsiteX135" fmla="*/ 112207 w 339726"/>
                <a:gd name="connsiteY135" fmla="*/ 206376 h 341313"/>
                <a:gd name="connsiteX136" fmla="*/ 116158 w 339726"/>
                <a:gd name="connsiteY136" fmla="*/ 209551 h 341313"/>
                <a:gd name="connsiteX137" fmla="*/ 131962 w 339726"/>
                <a:gd name="connsiteY137" fmla="*/ 217489 h 341313"/>
                <a:gd name="connsiteX138" fmla="*/ 140654 w 339726"/>
                <a:gd name="connsiteY138" fmla="*/ 221457 h 341313"/>
                <a:gd name="connsiteX139" fmla="*/ 148556 w 339726"/>
                <a:gd name="connsiteY139" fmla="*/ 225426 h 341313"/>
                <a:gd name="connsiteX140" fmla="*/ 162779 w 339726"/>
                <a:gd name="connsiteY140" fmla="*/ 231776 h 341313"/>
                <a:gd name="connsiteX141" fmla="*/ 165940 w 339726"/>
                <a:gd name="connsiteY141" fmla="*/ 233364 h 341313"/>
                <a:gd name="connsiteX142" fmla="*/ 150927 w 339726"/>
                <a:gd name="connsiteY142" fmla="*/ 237332 h 341313"/>
                <a:gd name="connsiteX143" fmla="*/ 131962 w 339726"/>
                <a:gd name="connsiteY143" fmla="*/ 239714 h 341313"/>
                <a:gd name="connsiteX144" fmla="*/ 110627 w 339726"/>
                <a:gd name="connsiteY144" fmla="*/ 241301 h 341313"/>
                <a:gd name="connsiteX145" fmla="*/ 88501 w 339726"/>
                <a:gd name="connsiteY145" fmla="*/ 238920 h 341313"/>
                <a:gd name="connsiteX146" fmla="*/ 65586 w 339726"/>
                <a:gd name="connsiteY146" fmla="*/ 230982 h 341313"/>
                <a:gd name="connsiteX147" fmla="*/ 46621 w 339726"/>
                <a:gd name="connsiteY147" fmla="*/ 217489 h 341313"/>
                <a:gd name="connsiteX148" fmla="*/ 32398 w 339726"/>
                <a:gd name="connsiteY148" fmla="*/ 200819 h 341313"/>
                <a:gd name="connsiteX149" fmla="*/ 20545 w 339726"/>
                <a:gd name="connsiteY149" fmla="*/ 184944 h 341313"/>
                <a:gd name="connsiteX150" fmla="*/ 11062 w 339726"/>
                <a:gd name="connsiteY150" fmla="*/ 167482 h 341313"/>
                <a:gd name="connsiteX151" fmla="*/ 5531 w 339726"/>
                <a:gd name="connsiteY151" fmla="*/ 153988 h 341313"/>
                <a:gd name="connsiteX152" fmla="*/ 1580 w 339726"/>
                <a:gd name="connsiteY152" fmla="*/ 143669 h 341313"/>
                <a:gd name="connsiteX153" fmla="*/ 0 w 339726"/>
                <a:gd name="connsiteY153" fmla="*/ 139700 h 341313"/>
                <a:gd name="connsiteX154" fmla="*/ 3161 w 339726"/>
                <a:gd name="connsiteY154" fmla="*/ 139700 h 341313"/>
                <a:gd name="connsiteX155" fmla="*/ 11062 w 339726"/>
                <a:gd name="connsiteY155" fmla="*/ 136525 h 341313"/>
                <a:gd name="connsiteX156" fmla="*/ 22915 w 339726"/>
                <a:gd name="connsiteY156" fmla="*/ 132557 h 341313"/>
                <a:gd name="connsiteX157" fmla="*/ 37139 w 339726"/>
                <a:gd name="connsiteY157" fmla="*/ 130175 h 341313"/>
                <a:gd name="connsiteX158" fmla="*/ 191688 w 339726"/>
                <a:gd name="connsiteY158" fmla="*/ 0 h 341313"/>
                <a:gd name="connsiteX159" fmla="*/ 194052 w 339726"/>
                <a:gd name="connsiteY159" fmla="*/ 2381 h 341313"/>
                <a:gd name="connsiteX160" fmla="*/ 200357 w 339726"/>
                <a:gd name="connsiteY160" fmla="*/ 7937 h 341313"/>
                <a:gd name="connsiteX161" fmla="*/ 209025 w 339726"/>
                <a:gd name="connsiteY161" fmla="*/ 19050 h 341313"/>
                <a:gd name="connsiteX162" fmla="*/ 219270 w 339726"/>
                <a:gd name="connsiteY162" fmla="*/ 30956 h 341313"/>
                <a:gd name="connsiteX163" fmla="*/ 228726 w 339726"/>
                <a:gd name="connsiteY163" fmla="*/ 46831 h 341313"/>
                <a:gd name="connsiteX164" fmla="*/ 238183 w 339726"/>
                <a:gd name="connsiteY164" fmla="*/ 64294 h 341313"/>
                <a:gd name="connsiteX165" fmla="*/ 243699 w 339726"/>
                <a:gd name="connsiteY165" fmla="*/ 84137 h 341313"/>
                <a:gd name="connsiteX166" fmla="*/ 246063 w 339726"/>
                <a:gd name="connsiteY166" fmla="*/ 105569 h 341313"/>
                <a:gd name="connsiteX167" fmla="*/ 243699 w 339726"/>
                <a:gd name="connsiteY167" fmla="*/ 130175 h 341313"/>
                <a:gd name="connsiteX168" fmla="*/ 235031 w 339726"/>
                <a:gd name="connsiteY168" fmla="*/ 153194 h 341313"/>
                <a:gd name="connsiteX169" fmla="*/ 224786 w 339726"/>
                <a:gd name="connsiteY169" fmla="*/ 171450 h 341313"/>
                <a:gd name="connsiteX170" fmla="*/ 212965 w 339726"/>
                <a:gd name="connsiteY170" fmla="*/ 188912 h 341313"/>
                <a:gd name="connsiteX171" fmla="*/ 203509 w 339726"/>
                <a:gd name="connsiteY171" fmla="*/ 200819 h 341313"/>
                <a:gd name="connsiteX172" fmla="*/ 195628 w 339726"/>
                <a:gd name="connsiteY172" fmla="*/ 209550 h 341313"/>
                <a:gd name="connsiteX173" fmla="*/ 194052 w 339726"/>
                <a:gd name="connsiteY173" fmla="*/ 198437 h 341313"/>
                <a:gd name="connsiteX174" fmla="*/ 191688 w 339726"/>
                <a:gd name="connsiteY174" fmla="*/ 182562 h 341313"/>
                <a:gd name="connsiteX175" fmla="*/ 191688 w 339726"/>
                <a:gd name="connsiteY175" fmla="*/ 173037 h 341313"/>
                <a:gd name="connsiteX176" fmla="*/ 190112 w 339726"/>
                <a:gd name="connsiteY176" fmla="*/ 163512 h 341313"/>
                <a:gd name="connsiteX177" fmla="*/ 188536 w 339726"/>
                <a:gd name="connsiteY177" fmla="*/ 144462 h 341313"/>
                <a:gd name="connsiteX178" fmla="*/ 188536 w 339726"/>
                <a:gd name="connsiteY178" fmla="*/ 139700 h 341313"/>
                <a:gd name="connsiteX179" fmla="*/ 188536 w 339726"/>
                <a:gd name="connsiteY179" fmla="*/ 135731 h 341313"/>
                <a:gd name="connsiteX180" fmla="*/ 188536 w 339726"/>
                <a:gd name="connsiteY180" fmla="*/ 124619 h 341313"/>
                <a:gd name="connsiteX181" fmla="*/ 188536 w 339726"/>
                <a:gd name="connsiteY181" fmla="*/ 116681 h 341313"/>
                <a:gd name="connsiteX182" fmla="*/ 187748 w 339726"/>
                <a:gd name="connsiteY182" fmla="*/ 107156 h 341313"/>
                <a:gd name="connsiteX183" fmla="*/ 187748 w 339726"/>
                <a:gd name="connsiteY183" fmla="*/ 97631 h 341313"/>
                <a:gd name="connsiteX184" fmla="*/ 187748 w 339726"/>
                <a:gd name="connsiteY184" fmla="*/ 89694 h 341313"/>
                <a:gd name="connsiteX185" fmla="*/ 188536 w 339726"/>
                <a:gd name="connsiteY185" fmla="*/ 81756 h 341313"/>
                <a:gd name="connsiteX186" fmla="*/ 188536 w 339726"/>
                <a:gd name="connsiteY186" fmla="*/ 73819 h 341313"/>
                <a:gd name="connsiteX187" fmla="*/ 188536 w 339726"/>
                <a:gd name="connsiteY187" fmla="*/ 66675 h 341313"/>
                <a:gd name="connsiteX188" fmla="*/ 188536 w 339726"/>
                <a:gd name="connsiteY188" fmla="*/ 60325 h 341313"/>
                <a:gd name="connsiteX189" fmla="*/ 188536 w 339726"/>
                <a:gd name="connsiteY189" fmla="*/ 54769 h 341313"/>
                <a:gd name="connsiteX190" fmla="*/ 188536 w 339726"/>
                <a:gd name="connsiteY190" fmla="*/ 50800 h 341313"/>
                <a:gd name="connsiteX191" fmla="*/ 190112 w 339726"/>
                <a:gd name="connsiteY191" fmla="*/ 45244 h 341313"/>
                <a:gd name="connsiteX192" fmla="*/ 190112 w 339726"/>
                <a:gd name="connsiteY192" fmla="*/ 42862 h 341313"/>
                <a:gd name="connsiteX193" fmla="*/ 188536 w 339726"/>
                <a:gd name="connsiteY193" fmla="*/ 45244 h 341313"/>
                <a:gd name="connsiteX194" fmla="*/ 188536 w 339726"/>
                <a:gd name="connsiteY194" fmla="*/ 50800 h 341313"/>
                <a:gd name="connsiteX195" fmla="*/ 187748 w 339726"/>
                <a:gd name="connsiteY195" fmla="*/ 54769 h 341313"/>
                <a:gd name="connsiteX196" fmla="*/ 187748 w 339726"/>
                <a:gd name="connsiteY196" fmla="*/ 60325 h 341313"/>
                <a:gd name="connsiteX197" fmla="*/ 186172 w 339726"/>
                <a:gd name="connsiteY197" fmla="*/ 66675 h 341313"/>
                <a:gd name="connsiteX198" fmla="*/ 186172 w 339726"/>
                <a:gd name="connsiteY198" fmla="*/ 73819 h 341313"/>
                <a:gd name="connsiteX199" fmla="*/ 184596 w 339726"/>
                <a:gd name="connsiteY199" fmla="*/ 81756 h 341313"/>
                <a:gd name="connsiteX200" fmla="*/ 184596 w 339726"/>
                <a:gd name="connsiteY200" fmla="*/ 89694 h 341313"/>
                <a:gd name="connsiteX201" fmla="*/ 183808 w 339726"/>
                <a:gd name="connsiteY201" fmla="*/ 97631 h 341313"/>
                <a:gd name="connsiteX202" fmla="*/ 183808 w 339726"/>
                <a:gd name="connsiteY202" fmla="*/ 107156 h 341313"/>
                <a:gd name="connsiteX203" fmla="*/ 183808 w 339726"/>
                <a:gd name="connsiteY203" fmla="*/ 115094 h 341313"/>
                <a:gd name="connsiteX204" fmla="*/ 182232 w 339726"/>
                <a:gd name="connsiteY204" fmla="*/ 124619 h 341313"/>
                <a:gd name="connsiteX205" fmla="*/ 182232 w 339726"/>
                <a:gd name="connsiteY205" fmla="*/ 135731 h 341313"/>
                <a:gd name="connsiteX206" fmla="*/ 182232 w 339726"/>
                <a:gd name="connsiteY206" fmla="*/ 139700 h 341313"/>
                <a:gd name="connsiteX207" fmla="*/ 182232 w 339726"/>
                <a:gd name="connsiteY207" fmla="*/ 144462 h 341313"/>
                <a:gd name="connsiteX208" fmla="*/ 182232 w 339726"/>
                <a:gd name="connsiteY208" fmla="*/ 163512 h 341313"/>
                <a:gd name="connsiteX209" fmla="*/ 182232 w 339726"/>
                <a:gd name="connsiteY209" fmla="*/ 173037 h 341313"/>
                <a:gd name="connsiteX210" fmla="*/ 182232 w 339726"/>
                <a:gd name="connsiteY210" fmla="*/ 182562 h 341313"/>
                <a:gd name="connsiteX211" fmla="*/ 182232 w 339726"/>
                <a:gd name="connsiteY211" fmla="*/ 192087 h 341313"/>
                <a:gd name="connsiteX212" fmla="*/ 182232 w 339726"/>
                <a:gd name="connsiteY212" fmla="*/ 200025 h 341313"/>
                <a:gd name="connsiteX213" fmla="*/ 182232 w 339726"/>
                <a:gd name="connsiteY213" fmla="*/ 202406 h 341313"/>
                <a:gd name="connsiteX214" fmla="*/ 171199 w 339726"/>
                <a:gd name="connsiteY214" fmla="*/ 190500 h 341313"/>
                <a:gd name="connsiteX215" fmla="*/ 159378 w 339726"/>
                <a:gd name="connsiteY215" fmla="*/ 174625 h 341313"/>
                <a:gd name="connsiteX216" fmla="*/ 149133 w 339726"/>
                <a:gd name="connsiteY216" fmla="*/ 153987 h 341313"/>
                <a:gd name="connsiteX217" fmla="*/ 141253 w 339726"/>
                <a:gd name="connsiteY217" fmla="*/ 131762 h 341313"/>
                <a:gd name="connsiteX218" fmla="*/ 136525 w 339726"/>
                <a:gd name="connsiteY218" fmla="*/ 105569 h 341313"/>
                <a:gd name="connsiteX219" fmla="*/ 139677 w 339726"/>
                <a:gd name="connsiteY219" fmla="*/ 84137 h 341313"/>
                <a:gd name="connsiteX220" fmla="*/ 145981 w 339726"/>
                <a:gd name="connsiteY220" fmla="*/ 64294 h 341313"/>
                <a:gd name="connsiteX221" fmla="*/ 153862 w 339726"/>
                <a:gd name="connsiteY221" fmla="*/ 46831 h 341313"/>
                <a:gd name="connsiteX222" fmla="*/ 164894 w 339726"/>
                <a:gd name="connsiteY222" fmla="*/ 30956 h 341313"/>
                <a:gd name="connsiteX223" fmla="*/ 174351 w 339726"/>
                <a:gd name="connsiteY223" fmla="*/ 19050 h 341313"/>
                <a:gd name="connsiteX224" fmla="*/ 183808 w 339726"/>
                <a:gd name="connsiteY224" fmla="*/ 7937 h 341313"/>
                <a:gd name="connsiteX225" fmla="*/ 188536 w 339726"/>
                <a:gd name="connsiteY225" fmla="*/ 2381 h 3413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Lst>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grpFill/>
            <a:ln w="0">
              <a:noFill/>
              <a:prstDash val="solid"/>
              <a:round/>
            </a:ln>
          </p:spPr>
          <p:txBody>
            <a:bodyPr vert="horz" wrap="square" lIns="91435" tIns="45717" rIns="91435" bIns="45717" numCol="1" anchor="t" anchorCtr="0" compatLnSpc="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sp>
          <p:nvSpPr>
            <p:cNvPr id="26" name="淘宝网chenying0907出品 2432"/>
            <p:cNvSpPr/>
            <p:nvPr/>
          </p:nvSpPr>
          <p:spPr bwMode="auto">
            <a:xfrm>
              <a:off x="7632701" y="2874963"/>
              <a:ext cx="366713" cy="301625"/>
            </a:xfrm>
            <a:custGeom>
              <a:gdLst>
                <a:gd name="connsiteX0" fmla="*/ 79375 w 366713"/>
                <a:gd name="connsiteY0" fmla="*/ 201612 h 301625"/>
                <a:gd name="connsiteX1" fmla="*/ 79375 w 366713"/>
                <a:gd name="connsiteY1" fmla="*/ 301625 h 301625"/>
                <a:gd name="connsiteX2" fmla="*/ 14287 w 366713"/>
                <a:gd name="connsiteY2" fmla="*/ 301625 h 301625"/>
                <a:gd name="connsiteX3" fmla="*/ 14287 w 366713"/>
                <a:gd name="connsiteY3" fmla="*/ 250418 h 301625"/>
                <a:gd name="connsiteX4" fmla="*/ 131743 w 366713"/>
                <a:gd name="connsiteY4" fmla="*/ 163512 h 301625"/>
                <a:gd name="connsiteX5" fmla="*/ 161925 w 366713"/>
                <a:gd name="connsiteY5" fmla="*/ 182562 h 301625"/>
                <a:gd name="connsiteX6" fmla="*/ 161925 w 366713"/>
                <a:gd name="connsiteY6" fmla="*/ 301625 h 301625"/>
                <a:gd name="connsiteX7" fmla="*/ 100012 w 366713"/>
                <a:gd name="connsiteY7" fmla="*/ 301625 h 301625"/>
                <a:gd name="connsiteX8" fmla="*/ 100012 w 366713"/>
                <a:gd name="connsiteY8" fmla="*/ 187325 h 301625"/>
                <a:gd name="connsiteX9" fmla="*/ 246062 w 366713"/>
                <a:gd name="connsiteY9" fmla="*/ 139700 h 301625"/>
                <a:gd name="connsiteX10" fmla="*/ 246062 w 366713"/>
                <a:gd name="connsiteY10" fmla="*/ 301625 h 301625"/>
                <a:gd name="connsiteX11" fmla="*/ 182562 w 366713"/>
                <a:gd name="connsiteY11" fmla="*/ 301625 h 301625"/>
                <a:gd name="connsiteX12" fmla="*/ 182562 w 366713"/>
                <a:gd name="connsiteY12" fmla="*/ 192346 h 301625"/>
                <a:gd name="connsiteX13" fmla="*/ 184130 w 366713"/>
                <a:gd name="connsiteY13" fmla="*/ 193941 h 301625"/>
                <a:gd name="connsiteX14" fmla="*/ 330200 w 366713"/>
                <a:gd name="connsiteY14" fmla="*/ 69850 h 301625"/>
                <a:gd name="connsiteX15" fmla="*/ 330200 w 366713"/>
                <a:gd name="connsiteY15" fmla="*/ 301625 h 301625"/>
                <a:gd name="connsiteX16" fmla="*/ 265112 w 366713"/>
                <a:gd name="connsiteY16" fmla="*/ 301625 h 301625"/>
                <a:gd name="connsiteX17" fmla="*/ 265112 w 366713"/>
                <a:gd name="connsiteY17" fmla="*/ 124011 h 301625"/>
                <a:gd name="connsiteX18" fmla="*/ 279211 w 366713"/>
                <a:gd name="connsiteY18" fmla="*/ 0 h 301625"/>
                <a:gd name="connsiteX19" fmla="*/ 366713 w 366713"/>
                <a:gd name="connsiteY19" fmla="*/ 3996 h 301625"/>
                <a:gd name="connsiteX20" fmla="*/ 356372 w 366713"/>
                <a:gd name="connsiteY20" fmla="*/ 90312 h 301625"/>
                <a:gd name="connsiteX21" fmla="*/ 333303 w 366713"/>
                <a:gd name="connsiteY21" fmla="*/ 88714 h 301625"/>
                <a:gd name="connsiteX22" fmla="*/ 338872 w 366713"/>
                <a:gd name="connsiteY22" fmla="*/ 43158 h 301625"/>
                <a:gd name="connsiteX23" fmla="*/ 184550 w 366713"/>
                <a:gd name="connsiteY23" fmla="*/ 174231 h 301625"/>
                <a:gd name="connsiteX24" fmla="*/ 132049 w 366713"/>
                <a:gd name="connsiteY24" fmla="*/ 143860 h 301625"/>
                <a:gd name="connsiteX25" fmla="*/ 15114 w 366713"/>
                <a:gd name="connsiteY25" fmla="*/ 231775 h 301625"/>
                <a:gd name="connsiteX26" fmla="*/ 0 w 366713"/>
                <a:gd name="connsiteY26" fmla="*/ 213393 h 301625"/>
                <a:gd name="connsiteX27" fmla="*/ 130458 w 366713"/>
                <a:gd name="connsiteY27" fmla="*/ 114289 h 301625"/>
                <a:gd name="connsiteX28" fmla="*/ 181368 w 366713"/>
                <a:gd name="connsiteY28" fmla="*/ 143860 h 301625"/>
                <a:gd name="connsiteX29" fmla="*/ 322167 w 366713"/>
                <a:gd name="connsiteY29" fmla="*/ 25575 h 301625"/>
                <a:gd name="connsiteX30" fmla="*/ 278416 w 366713"/>
                <a:gd name="connsiteY30" fmla="*/ 22378 h 3016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grpFill/>
            <a:ln w="0">
              <a:noFill/>
              <a:prstDash val="solid"/>
              <a:round/>
            </a:ln>
          </p:spPr>
          <p:txBody>
            <a:bodyPr vert="horz" wrap="square" lIns="91435" tIns="45717" rIns="91435" bIns="45717" numCol="1" anchor="t" anchorCtr="0" compatLnSpc="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cs typeface="+mn-ea"/>
                <a:sym typeface="Arial" pitchFamily="34" charset="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1000" fill="hold" nodeType="with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1000" fill="hold" nodeType="withEffect">
                                  <p:stCondLst>
                                    <p:cond delay="0"/>
                                  </p:stCondLst>
                                  <p:childTnLst>
                                    <p:set>
                                      <p:cBhvr>
                                        <p:cTn id="10" dur="1" fill="hold">
                                          <p:stCondLst>
                                            <p:cond delay="0"/>
                                          </p:stCondLst>
                                        </p:cTn>
                                        <p:tgtEl>
                                          <p:spTgt spid="28">
                                            <p:txEl>
                                              <p:pRg st="0" end="0"/>
                                            </p:txEl>
                                          </p:spTgt>
                                        </p:tgtEl>
                                        <p:attrNameLst>
                                          <p:attrName>style.visibility</p:attrName>
                                        </p:attrNameLst>
                                      </p:cBhvr>
                                      <p:to>
                                        <p:strVal val="visible"/>
                                      </p:to>
                                    </p:set>
                                    <p:anim calcmode="lin" valueType="num">
                                      <p:cBhvr additive="base">
                                        <p:cTn id="11" dur="1000" fill="hold"/>
                                        <p:tgtEl>
                                          <p:spTgt spid="28">
                                            <p:txEl>
                                              <p:pRg st="0" end="0"/>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28">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dur="1000" fill="hold" nodeType="withEffect">
                                  <p:stCondLst>
                                    <p:cond delay="0"/>
                                  </p:stCondLst>
                                  <p:childTnLst>
                                    <p:set>
                                      <p:cBhvr>
                                        <p:cTn id="14" dur="1" fill="hold">
                                          <p:stCondLst>
                                            <p:cond delay="0"/>
                                          </p:stCondLst>
                                        </p:cTn>
                                        <p:tgtEl>
                                          <p:spTgt spid="28">
                                            <p:txEl>
                                              <p:pRg st="1" end="1"/>
                                            </p:txEl>
                                          </p:spTgt>
                                        </p:tgtEl>
                                        <p:attrNameLst>
                                          <p:attrName>style.visibility</p:attrName>
                                        </p:attrNameLst>
                                      </p:cBhvr>
                                      <p:to>
                                        <p:strVal val="visible"/>
                                      </p:to>
                                    </p:set>
                                    <p:anim calcmode="lin" valueType="num">
                                      <p:cBhvr additive="base">
                                        <p:cTn id="15" dur="1000" fill="hold"/>
                                        <p:tgtEl>
                                          <p:spTgt spid="28">
                                            <p:txEl>
                                              <p:pRg st="1" end="1"/>
                                            </p:txEl>
                                          </p:spTgt>
                                        </p:tgtEl>
                                        <p:attrNameLst>
                                          <p:attrName>ppt_x</p:attrName>
                                        </p:attrNameLst>
                                      </p:cBhvr>
                                      <p:tavLst>
                                        <p:tav tm="0">
                                          <p:val>
                                            <p:strVal val="#ppt_x"/>
                                          </p:val>
                                        </p:tav>
                                        <p:tav tm="100000">
                                          <p:val>
                                            <p:strVal val="#ppt_x"/>
                                          </p:val>
                                        </p:tav>
                                      </p:tavLst>
                                    </p:anim>
                                    <p:anim calcmode="lin" valueType="num">
                                      <p:cBhvr additive="base">
                                        <p:cTn id="16" dur="1000" fill="hold"/>
                                        <p:tgtEl>
                                          <p:spTgt spid="28">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dur="1000" fill="hold" nodeType="withEffect">
                                  <p:stCondLst>
                                    <p:cond delay="0"/>
                                  </p:stCondLst>
                                  <p:childTnLst>
                                    <p:set>
                                      <p:cBhvr>
                                        <p:cTn id="18" dur="1" fill="hold">
                                          <p:stCondLst>
                                            <p:cond delay="0"/>
                                          </p:stCondLst>
                                        </p:cTn>
                                        <p:tgtEl>
                                          <p:spTgt spid="28">
                                            <p:txEl>
                                              <p:pRg st="2" end="2"/>
                                            </p:txEl>
                                          </p:spTgt>
                                        </p:tgtEl>
                                        <p:attrNameLst>
                                          <p:attrName>style.visibility</p:attrName>
                                        </p:attrNameLst>
                                      </p:cBhvr>
                                      <p:to>
                                        <p:strVal val="visible"/>
                                      </p:to>
                                    </p:set>
                                    <p:anim calcmode="lin" valueType="num">
                                      <p:cBhvr additive="base">
                                        <p:cTn id="19" dur="1000" fill="hold"/>
                                        <p:tgtEl>
                                          <p:spTgt spid="28">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28">
                                            <p:txEl>
                                              <p:pRg st="2" end="2"/>
                                            </p:txEl>
                                          </p:spTgt>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1000"/>
                            </p:stCondLst>
                            <p:childTnLst>
                              <p:par>
                                <p:cTn id="22" presetID="22" presetClass="entr" presetSubtype="8" dur="500" fill="hold" grpId="0" nodeType="after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wipe(left)">
                                      <p:cBhvr>
                                        <p:cTn id="24" dur="500"/>
                                        <p:tgtEl>
                                          <p:spTgt spid="16"/>
                                        </p:tgtEl>
                                      </p:cBhvr>
                                    </p:animEffect>
                                  </p:childTnLst>
                                </p:cTn>
                              </p:par>
                            </p:childTnLst>
                          </p:cTn>
                        </p:par>
                        <p:par>
                          <p:cTn id="25" fill="hold" nodeType="afterGroup">
                            <p:stCondLst>
                              <p:cond delay="1500"/>
                            </p:stCondLst>
                            <p:childTnLst>
                              <p:par>
                                <p:cTn id="26" presetID="22" presetClass="entr" presetSubtype="2" dur="250" fill="hold" grpId="0" nodeType="after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ipe(right)">
                                      <p:cBhvr>
                                        <p:cTn id="28" dur="250"/>
                                        <p:tgtEl>
                                          <p:spTgt spid="15"/>
                                        </p:tgtEl>
                                      </p:cBhvr>
                                    </p:animEffect>
                                  </p:childTnLst>
                                </p:cTn>
                              </p:par>
                            </p:childTnLst>
                          </p:cTn>
                        </p:par>
                        <p:par>
                          <p:cTn id="29" fill="hold" nodeType="afterGroup">
                            <p:stCondLst>
                              <p:cond delay="1750"/>
                            </p:stCondLst>
                            <p:childTnLst>
                              <p:par>
                                <p:cTn id="30" presetID="22" presetClass="entr" presetSubtype="8" dur="250"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wipe(left)">
                                      <p:cBhvr>
                                        <p:cTn id="32" dur="250"/>
                                        <p:tgtEl>
                                          <p:spTgt spid="17"/>
                                        </p:tgtEl>
                                      </p:cBhvr>
                                    </p:animEffect>
                                  </p:childTnLst>
                                </p:cTn>
                              </p:par>
                            </p:childTnLst>
                          </p:cTn>
                        </p:par>
                        <p:par>
                          <p:cTn id="33" fill="hold" nodeType="afterGroup">
                            <p:stCondLst>
                              <p:cond delay="2000"/>
                            </p:stCondLst>
                            <p:childTnLst>
                              <p:par>
                                <p:cTn id="34" presetID="22" presetClass="entr" presetSubtype="2" dur="25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wipe(right)">
                                      <p:cBhvr>
                                        <p:cTn id="36" dur="250"/>
                                        <p:tgtEl>
                                          <p:spTgt spid="14"/>
                                        </p:tgtEl>
                                      </p:cBhvr>
                                    </p:animEffect>
                                  </p:childTnLst>
                                </p:cTn>
                              </p:par>
                            </p:childTnLst>
                          </p:cTn>
                        </p:par>
                        <p:par>
                          <p:cTn id="37" fill="hold" nodeType="afterGroup">
                            <p:stCondLst>
                              <p:cond delay="2250"/>
                            </p:stCondLst>
                            <p:childTnLst>
                              <p:par>
                                <p:cTn id="38" presetID="22" presetClass="entr" presetSubtype="8" dur="250" fill="hold" grpId="0" nodeType="after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wipe(left)">
                                      <p:cBhvr>
                                        <p:cTn id="40" dur="250"/>
                                        <p:tgtEl>
                                          <p:spTgt spid="19"/>
                                        </p:tgtEl>
                                      </p:cBhvr>
                                    </p:animEffect>
                                  </p:childTnLst>
                                </p:cTn>
                              </p:par>
                            </p:childTnLst>
                          </p:cTn>
                        </p:par>
                        <p:par>
                          <p:cTn id="41" fill="hold" nodeType="afterGroup">
                            <p:stCondLst>
                              <p:cond delay="2500"/>
                            </p:stCondLst>
                            <p:childTnLst>
                              <p:par>
                                <p:cTn id="42" presetID="22" presetClass="entr" presetSubtype="2" dur="250" fill="hold" grpId="0"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wipe(right)">
                                      <p:cBhvr>
                                        <p:cTn id="44" dur="250"/>
                                        <p:tgtEl>
                                          <p:spTgt spid="13"/>
                                        </p:tgtEl>
                                      </p:cBhvr>
                                    </p:animEffect>
                                  </p:childTnLst>
                                </p:cTn>
                              </p:par>
                            </p:childTnLst>
                          </p:cTn>
                        </p:par>
                        <p:par>
                          <p:cTn id="45" fill="hold" nodeType="afterGroup">
                            <p:stCondLst>
                              <p:cond delay="2750"/>
                            </p:stCondLst>
                            <p:childTnLst>
                              <p:par>
                                <p:cTn id="46" presetID="53" presetClass="entr" presetSubtype="16" dur="500" fill="hold" nodeType="after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p:cTn id="48" dur="500" fill="hold"/>
                                        <p:tgtEl>
                                          <p:spTgt spid="20"/>
                                        </p:tgtEl>
                                        <p:attrNameLst>
                                          <p:attrName>ppt_w</p:attrName>
                                        </p:attrNameLst>
                                      </p:cBhvr>
                                      <p:tavLst>
                                        <p:tav tm="0">
                                          <p:val>
                                            <p:fltVal val="0"/>
                                          </p:val>
                                        </p:tav>
                                        <p:tav tm="100000">
                                          <p:val>
                                            <p:strVal val="#ppt_w"/>
                                          </p:val>
                                        </p:tav>
                                      </p:tavLst>
                                    </p:anim>
                                    <p:anim calcmode="lin" valueType="num">
                                      <p:cBhvr>
                                        <p:cTn id="49" dur="500" fill="hold"/>
                                        <p:tgtEl>
                                          <p:spTgt spid="20"/>
                                        </p:tgtEl>
                                        <p:attrNameLst>
                                          <p:attrName>ppt_h</p:attrName>
                                        </p:attrNameLst>
                                      </p:cBhvr>
                                      <p:tavLst>
                                        <p:tav tm="0">
                                          <p:val>
                                            <p:fltVal val="0"/>
                                          </p:val>
                                        </p:tav>
                                        <p:tav tm="100000">
                                          <p:val>
                                            <p:strVal val="#ppt_h"/>
                                          </p:val>
                                        </p:tav>
                                      </p:tavLst>
                                    </p:anim>
                                    <p:animEffect transition="in" filter="fade">
                                      <p:cBhvr>
                                        <p:cTn id="5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8"/>
          <a:stretch>
            <a:fillRect/>
          </a:stretch>
        </a:blipFill>
        <a:effectLst/>
      </p:bgPr>
    </p:bg>
    <p:spTree>
      <p:nvGrpSpPr>
        <p:cNvPr id="1" name=""/>
        <p:cNvGrpSpPr/>
        <p:nvPr/>
      </p:nvGrpSpPr>
      <p:grpSpPr>
        <a:xfrm>
          <a:off x="0" y="0"/>
          <a:ext cx="0" cy="0"/>
        </a:xfrm>
      </p:grpSpPr>
      <p:graphicFrame>
        <p:nvGraphicFramePr>
          <p:cNvPr id="14" name="图示 13"/>
          <p:cNvGraphicFramePr/>
          <p:nvPr/>
        </p:nvGraphicFramePr>
        <p:xfrm>
          <a:off x="1758256" y="1054744"/>
          <a:ext cx="8965535" cy="5876569"/>
        </p:xfrm>
        <a:graphic>
          <a:graphicData uri="http://schemas.openxmlformats.org/drawingml/2006/diagram">
            <dgm:relIds xmlns:dgm="http://schemas.openxmlformats.org/drawingml/2006/diagram" r:dm="rId4" r:lo="rId5" r:qs="rId6" r:cs="rId7"/>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10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8" name="Freeform 7"/>
          <p:cNvSpPr/>
          <p:nvPr/>
        </p:nvSpPr>
        <p:spPr>
          <a:xfrm>
            <a:off x="2303463" y="2224088"/>
            <a:ext cx="2855913" cy="2854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solidFill>
            <a:schemeClr val="accent5">
              <a:lumMod val="75000"/>
            </a:schemeClr>
          </a:solidFill>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9" name="Oval 8"/>
          <p:cNvSpPr/>
          <p:nvPr/>
        </p:nvSpPr>
        <p:spPr>
          <a:xfrm>
            <a:off x="3940175" y="2103438"/>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0" name="Oval 9"/>
          <p:cNvSpPr/>
          <p:nvPr/>
        </p:nvSpPr>
        <p:spPr>
          <a:xfrm>
            <a:off x="3187700" y="4876800"/>
            <a:ext cx="230188" cy="230188"/>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40"/>
              <a:satOff val="2879"/>
              <a:lumOff val="1209"/>
              <a:alphaOff val="0"/>
            </a:schemeClr>
          </a:fillRef>
          <a:effectRef idx="0">
            <a:schemeClr val="accent3">
              <a:hueOff val="56240"/>
              <a:satOff val="2879"/>
              <a:lumOff val="1209"/>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1" name="Oval 10"/>
          <p:cNvSpPr/>
          <p:nvPr/>
        </p:nvSpPr>
        <p:spPr>
          <a:xfrm>
            <a:off x="5349875" y="3392488"/>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12479"/>
              <a:satOff val="5757"/>
              <a:lumOff val="2418"/>
              <a:alphaOff val="0"/>
            </a:schemeClr>
          </a:fillRef>
          <a:effectRef idx="0">
            <a:schemeClr val="accent3">
              <a:hueOff val="112479"/>
              <a:satOff val="5757"/>
              <a:lumOff val="241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2" name="Oval 11"/>
          <p:cNvSpPr/>
          <p:nvPr/>
        </p:nvSpPr>
        <p:spPr>
          <a:xfrm>
            <a:off x="4249738" y="5121275"/>
            <a:ext cx="317500" cy="317500"/>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68719"/>
              <a:satOff val="8636"/>
              <a:lumOff val="3628"/>
              <a:alphaOff val="0"/>
            </a:schemeClr>
          </a:fillRef>
          <a:effectRef idx="0">
            <a:schemeClr val="accent3">
              <a:hueOff val="168719"/>
              <a:satOff val="8636"/>
              <a:lumOff val="362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3" name="Oval 12"/>
          <p:cNvSpPr/>
          <p:nvPr/>
        </p:nvSpPr>
        <p:spPr>
          <a:xfrm>
            <a:off x="2871788" y="2782888"/>
            <a:ext cx="230188" cy="230188"/>
          </a:xfrm>
          <a:prstGeom prst="ellipse">
            <a:avLst/>
          </a:prstGeom>
          <a:solidFill>
            <a:srgbClr val="93CDDD"/>
          </a:solidFill>
          <a:ln>
            <a:noFill/>
          </a:ln>
        </p:spPr>
        <p:style>
          <a:lnRef idx="2">
            <a:schemeClr val="lt1">
              <a:hueOff val="0"/>
              <a:satOff val="0"/>
              <a:lumOff val="0"/>
              <a:alphaOff val="0"/>
            </a:schemeClr>
          </a:lnRef>
          <a:fillRef idx="1">
            <a:schemeClr val="accent3">
              <a:hueOff val="224959"/>
              <a:satOff val="11515"/>
              <a:lumOff val="4837"/>
              <a:alphaOff val="0"/>
            </a:schemeClr>
          </a:fillRef>
          <a:effectRef idx="0">
            <a:schemeClr val="accent3">
              <a:hueOff val="224959"/>
              <a:satOff val="11515"/>
              <a:lumOff val="4837"/>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4" name="Oval 14"/>
          <p:cNvSpPr/>
          <p:nvPr/>
        </p:nvSpPr>
        <p:spPr>
          <a:xfrm>
            <a:off x="4675188" y="3871913"/>
            <a:ext cx="317500" cy="317500"/>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393678"/>
              <a:satOff val="20151"/>
              <a:lumOff val="8464"/>
              <a:alphaOff val="0"/>
            </a:schemeClr>
          </a:fillRef>
          <a:effectRef idx="0">
            <a:schemeClr val="accent3">
              <a:hueOff val="393678"/>
              <a:satOff val="20151"/>
              <a:lumOff val="8464"/>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5" name="Oval 15"/>
          <p:cNvSpPr/>
          <p:nvPr/>
        </p:nvSpPr>
        <p:spPr>
          <a:xfrm>
            <a:off x="1693863" y="4122738"/>
            <a:ext cx="574675" cy="5730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449917"/>
              <a:satOff val="23029"/>
              <a:lumOff val="9673"/>
              <a:alphaOff val="0"/>
            </a:schemeClr>
          </a:fillRef>
          <a:effectRef idx="0">
            <a:schemeClr val="accent3">
              <a:hueOff val="449917"/>
              <a:satOff val="23029"/>
              <a:lumOff val="9673"/>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6" name="Freeform 16"/>
          <p:cNvSpPr/>
          <p:nvPr/>
        </p:nvSpPr>
        <p:spPr>
          <a:xfrm>
            <a:off x="4519613" y="836613"/>
            <a:ext cx="1160463"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rgbClr val="31859C"/>
          </a:solidFill>
          <a:ln>
            <a:noFill/>
          </a:ln>
        </p:spPr>
        <p:style>
          <a:lnRef idx="2">
            <a:schemeClr val="lt1">
              <a:hueOff val="0"/>
              <a:satOff val="0"/>
              <a:lumOff val="0"/>
              <a:alphaOff val="0"/>
            </a:schemeClr>
          </a:lnRef>
          <a:fillRef idx="1">
            <a:schemeClr val="accent3">
              <a:hueOff val="506157"/>
              <a:satOff val="25908"/>
              <a:lumOff val="10883"/>
              <a:alphaOff val="0"/>
            </a:schemeClr>
          </a:fillRef>
          <a:effectRef idx="0">
            <a:schemeClr val="accent3">
              <a:hueOff val="506157"/>
              <a:satOff val="25908"/>
              <a:lumOff val="10883"/>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17" name="Oval 19"/>
          <p:cNvSpPr/>
          <p:nvPr/>
        </p:nvSpPr>
        <p:spPr>
          <a:xfrm>
            <a:off x="1463675" y="4768850"/>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618636"/>
              <a:satOff val="31665"/>
              <a:lumOff val="13301"/>
              <a:alphaOff val="0"/>
            </a:schemeClr>
          </a:fillRef>
          <a:effectRef idx="0">
            <a:schemeClr val="accent3">
              <a:hueOff val="618636"/>
              <a:satOff val="31665"/>
              <a:lumOff val="13301"/>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1" name="Oval 22"/>
          <p:cNvSpPr/>
          <p:nvPr/>
        </p:nvSpPr>
        <p:spPr>
          <a:xfrm>
            <a:off x="3035300" y="4468813"/>
            <a:ext cx="230188" cy="230188"/>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674876"/>
              <a:satOff val="34544"/>
              <a:lumOff val="14510"/>
              <a:alphaOff val="0"/>
            </a:schemeClr>
          </a:fillRef>
          <a:effectRef idx="0">
            <a:schemeClr val="accent3">
              <a:hueOff val="674876"/>
              <a:satOff val="34544"/>
              <a:lumOff val="1451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8" name="Freeform 7"/>
          <p:cNvSpPr/>
          <p:nvPr/>
        </p:nvSpPr>
        <p:spPr>
          <a:xfrm>
            <a:off x="2178050" y="2097088"/>
            <a:ext cx="3108325" cy="3108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noFill/>
          <a:ln w="3175">
            <a:solidFill>
              <a:schemeClr val="accent5">
                <a:lumMod val="50000"/>
              </a:schemeClr>
            </a:solidFill>
            <a:prstDash val="dash"/>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29" name="Oval 17"/>
          <p:cNvSpPr/>
          <p:nvPr/>
        </p:nvSpPr>
        <p:spPr>
          <a:xfrm>
            <a:off x="4940300" y="3003550"/>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397"/>
              <a:satOff val="28787"/>
              <a:lumOff val="12092"/>
              <a:alphaOff val="0"/>
            </a:schemeClr>
          </a:fillRef>
          <a:effectRef idx="0">
            <a:schemeClr val="accent3">
              <a:hueOff val="562397"/>
              <a:satOff val="28787"/>
              <a:lumOff val="12092"/>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grpSp>
        <p:nvGrpSpPr>
          <p:cNvPr id="30" name="组合 29"/>
          <p:cNvGrpSpPr/>
          <p:nvPr/>
        </p:nvGrpSpPr>
        <p:grpSpPr>
          <a:xfrm>
            <a:off x="6346825" y="2781300"/>
            <a:ext cx="754063" cy="758825"/>
            <a:chOff x="6461991" y="3429000"/>
            <a:chExt cx="715716" cy="719823"/>
          </a:xfrm>
        </p:grpSpPr>
        <p:sp>
          <p:nvSpPr>
            <p:cNvPr id="31" name="Oval 28"/>
            <p:cNvSpPr/>
            <p:nvPr/>
          </p:nvSpPr>
          <p:spPr>
            <a:xfrm>
              <a:off x="6461991" y="3429000"/>
              <a:ext cx="715716" cy="719823"/>
            </a:xfrm>
            <a:prstGeom prst="ellipse">
              <a:avLst/>
            </a:prstGeom>
            <a:solidFill>
              <a:schemeClr val="accent5">
                <a:lumMod val="75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2375" b="0" i="0" u="none" strike="noStrike" kern="1200" cap="none" spc="0" normalizeH="0" baseline="0" noProof="0">
                <a:ln>
                  <a:noFill/>
                </a:ln>
                <a:solidFill>
                  <a:schemeClr val="tx2">
                    <a:lumMod val="50000"/>
                  </a:schemeClr>
                </a:solidFill>
                <a:effectLst/>
                <a:uLnTx/>
                <a:uFillTx/>
                <a:latin typeface="+mn-lt"/>
                <a:ea typeface="+mn-ea"/>
                <a:cs typeface="+mn-cs"/>
              </a:endParaRPr>
            </a:p>
          </p:txBody>
        </p:sp>
        <p:sp>
          <p:nvSpPr>
            <p:cNvPr id="32" name="Freeform 110"/>
            <p:cNvSpPr>
              <a:spLocks noEditPoints="1"/>
            </p:cNvSpPr>
            <p:nvPr/>
          </p:nvSpPr>
          <p:spPr bwMode="auto">
            <a:xfrm>
              <a:off x="6637799" y="3671397"/>
              <a:ext cx="364100" cy="343645"/>
            </a:xfrm>
            <a:custGeom>
              <a:gdLst>
                <a:gd name="T0" fmla="*/ 99 w 197"/>
                <a:gd name="T1" fmla="*/ 186 h 186"/>
                <a:gd name="T2" fmla="*/ 0 w 197"/>
                <a:gd name="T3" fmla="*/ 65 h 186"/>
                <a:gd name="T4" fmla="*/ 0 w 197"/>
                <a:gd name="T5" fmla="*/ 54 h 186"/>
                <a:gd name="T6" fmla="*/ 44 w 197"/>
                <a:gd name="T7" fmla="*/ 1 h 186"/>
                <a:gd name="T8" fmla="*/ 53 w 197"/>
                <a:gd name="T9" fmla="*/ 0 h 186"/>
                <a:gd name="T10" fmla="*/ 99 w 197"/>
                <a:gd name="T11" fmla="*/ 24 h 186"/>
                <a:gd name="T12" fmla="*/ 144 w 197"/>
                <a:gd name="T13" fmla="*/ 0 h 186"/>
                <a:gd name="T14" fmla="*/ 153 w 197"/>
                <a:gd name="T15" fmla="*/ 1 h 186"/>
                <a:gd name="T16" fmla="*/ 197 w 197"/>
                <a:gd name="T17" fmla="*/ 54 h 186"/>
                <a:gd name="T18" fmla="*/ 197 w 197"/>
                <a:gd name="T19" fmla="*/ 65 h 186"/>
                <a:gd name="T20" fmla="*/ 99 w 197"/>
                <a:gd name="T21" fmla="*/ 186 h 186"/>
                <a:gd name="T22" fmla="*/ 136 w 197"/>
                <a:gd name="T23" fmla="*/ 123 h 186"/>
                <a:gd name="T24" fmla="*/ 118 w 197"/>
                <a:gd name="T25" fmla="*/ 72 h 186"/>
                <a:gd name="T26" fmla="*/ 109 w 197"/>
                <a:gd name="T27" fmla="*/ 112 h 186"/>
                <a:gd name="T28" fmla="*/ 91 w 197"/>
                <a:gd name="T29" fmla="*/ 32 h 186"/>
                <a:gd name="T30" fmla="*/ 67 w 197"/>
                <a:gd name="T31" fmla="*/ 115 h 186"/>
                <a:gd name="T32" fmla="*/ 37 w 197"/>
                <a:gd name="T33" fmla="*/ 127 h 186"/>
                <a:gd name="T34" fmla="*/ 78 w 197"/>
                <a:gd name="T35" fmla="*/ 127 h 186"/>
                <a:gd name="T36" fmla="*/ 90 w 197"/>
                <a:gd name="T37" fmla="*/ 77 h 186"/>
                <a:gd name="T38" fmla="*/ 107 w 197"/>
                <a:gd name="T39" fmla="*/ 154 h 186"/>
                <a:gd name="T40" fmla="*/ 121 w 197"/>
                <a:gd name="T41" fmla="*/ 106 h 186"/>
                <a:gd name="T42" fmla="*/ 131 w 197"/>
                <a:gd name="T43" fmla="*/ 135 h 186"/>
                <a:gd name="T44" fmla="*/ 158 w 197"/>
                <a:gd name="T45" fmla="*/ 135 h 186"/>
                <a:gd name="T46" fmla="*/ 136 w 197"/>
                <a:gd name="T47" fmla="*/ 123 h 1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97" h="186">
                  <a:moveTo>
                    <a:pt x="99" y="186"/>
                  </a:moveTo>
                  <a:cubicBezTo>
                    <a:pt x="27" y="136"/>
                    <a:pt x="0" y="97"/>
                    <a:pt x="0" y="65"/>
                  </a:cubicBezTo>
                  <a:cubicBezTo>
                    <a:pt x="0" y="54"/>
                    <a:pt x="0" y="54"/>
                    <a:pt x="0" y="54"/>
                  </a:cubicBezTo>
                  <a:cubicBezTo>
                    <a:pt x="0" y="20"/>
                    <a:pt x="25" y="3"/>
                    <a:pt x="44" y="1"/>
                  </a:cubicBezTo>
                  <a:cubicBezTo>
                    <a:pt x="47" y="0"/>
                    <a:pt x="50" y="0"/>
                    <a:pt x="53" y="0"/>
                  </a:cubicBezTo>
                  <a:cubicBezTo>
                    <a:pt x="76" y="0"/>
                    <a:pt x="86" y="10"/>
                    <a:pt x="99" y="24"/>
                  </a:cubicBezTo>
                  <a:cubicBezTo>
                    <a:pt x="111" y="10"/>
                    <a:pt x="122" y="0"/>
                    <a:pt x="144" y="0"/>
                  </a:cubicBezTo>
                  <a:cubicBezTo>
                    <a:pt x="147" y="0"/>
                    <a:pt x="150" y="0"/>
                    <a:pt x="153" y="1"/>
                  </a:cubicBezTo>
                  <a:cubicBezTo>
                    <a:pt x="172" y="3"/>
                    <a:pt x="197" y="20"/>
                    <a:pt x="197" y="54"/>
                  </a:cubicBezTo>
                  <a:cubicBezTo>
                    <a:pt x="197" y="65"/>
                    <a:pt x="197" y="65"/>
                    <a:pt x="197" y="65"/>
                  </a:cubicBezTo>
                  <a:cubicBezTo>
                    <a:pt x="197" y="97"/>
                    <a:pt x="170" y="136"/>
                    <a:pt x="99" y="186"/>
                  </a:cubicBezTo>
                  <a:close/>
                  <a:moveTo>
                    <a:pt x="136" y="123"/>
                  </a:moveTo>
                  <a:cubicBezTo>
                    <a:pt x="118" y="72"/>
                    <a:pt x="118" y="72"/>
                    <a:pt x="118" y="72"/>
                  </a:cubicBezTo>
                  <a:cubicBezTo>
                    <a:pt x="109" y="112"/>
                    <a:pt x="109" y="112"/>
                    <a:pt x="109" y="112"/>
                  </a:cubicBezTo>
                  <a:cubicBezTo>
                    <a:pt x="91" y="32"/>
                    <a:pt x="91" y="32"/>
                    <a:pt x="91" y="32"/>
                  </a:cubicBezTo>
                  <a:cubicBezTo>
                    <a:pt x="67" y="115"/>
                    <a:pt x="67" y="115"/>
                    <a:pt x="67" y="115"/>
                  </a:cubicBezTo>
                  <a:cubicBezTo>
                    <a:pt x="37" y="127"/>
                    <a:pt x="37" y="127"/>
                    <a:pt x="37" y="127"/>
                  </a:cubicBezTo>
                  <a:cubicBezTo>
                    <a:pt x="78" y="127"/>
                    <a:pt x="78" y="127"/>
                    <a:pt x="78" y="127"/>
                  </a:cubicBezTo>
                  <a:cubicBezTo>
                    <a:pt x="90" y="77"/>
                    <a:pt x="90" y="77"/>
                    <a:pt x="90" y="77"/>
                  </a:cubicBezTo>
                  <a:cubicBezTo>
                    <a:pt x="107" y="154"/>
                    <a:pt x="107" y="154"/>
                    <a:pt x="107" y="154"/>
                  </a:cubicBezTo>
                  <a:cubicBezTo>
                    <a:pt x="121" y="106"/>
                    <a:pt x="121" y="106"/>
                    <a:pt x="121" y="106"/>
                  </a:cubicBezTo>
                  <a:cubicBezTo>
                    <a:pt x="131" y="135"/>
                    <a:pt x="131" y="135"/>
                    <a:pt x="131" y="135"/>
                  </a:cubicBezTo>
                  <a:cubicBezTo>
                    <a:pt x="158" y="135"/>
                    <a:pt x="158" y="135"/>
                    <a:pt x="158" y="135"/>
                  </a:cubicBezTo>
                  <a:lnTo>
                    <a:pt x="136" y="123"/>
                  </a:lnTo>
                  <a:close/>
                </a:path>
              </a:pathLst>
            </a:custGeom>
            <a:solidFill>
              <a:schemeClr val="accent5">
                <a:lumMod val="60000"/>
                <a:lumOff val="40000"/>
              </a:schemeClr>
            </a:solidFill>
            <a:ln>
              <a:noFill/>
            </a:ln>
          </p:spPr>
          <p:txBody>
            <a:bodyPr vert="horz" wrap="square" lIns="96415" tIns="48207" rIns="96415" bIns="4820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33" name="矩形 47"/>
          <p:cNvSpPr/>
          <p:nvPr/>
        </p:nvSpPr>
        <p:spPr>
          <a:xfrm>
            <a:off x="7269163" y="2911475"/>
            <a:ext cx="4706937" cy="735013"/>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en-US" altLang="zh-CN" sz="3600" b="1">
                <a:solidFill>
                  <a:srgbClr val="1F4C6B"/>
                </a:solidFill>
                <a:latin typeface="微软雅黑" panose="020b0503020204020204" pitchFamily="34" charset="-122"/>
                <a:ea typeface="微软雅黑" panose="020b0503020204020204" pitchFamily="34" charset="-122"/>
              </a:rPr>
              <a:t>1</a:t>
            </a:r>
            <a:r>
              <a:rPr lang="zh-CN" altLang="en-US" sz="3600" b="1">
                <a:solidFill>
                  <a:srgbClr val="1F4C6B"/>
                </a:solidFill>
                <a:latin typeface="微软雅黑" panose="020b0503020204020204" pitchFamily="34" charset="-122"/>
                <a:ea typeface="微软雅黑" panose="020b0503020204020204" pitchFamily="34" charset="-122"/>
              </a:rPr>
              <a:t>）合 同 成 立</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35" name="矩形 34"/>
          <p:cNvSpPr/>
          <p:nvPr/>
        </p:nvSpPr>
        <p:spPr>
          <a:xfrm>
            <a:off x="7416800" y="3613150"/>
            <a:ext cx="995363"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36" name="矩形 35"/>
          <p:cNvSpPr/>
          <p:nvPr/>
        </p:nvSpPr>
        <p:spPr>
          <a:xfrm>
            <a:off x="8412163" y="3613150"/>
            <a:ext cx="2066925"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grpSp>
        <p:nvGrpSpPr>
          <p:cNvPr id="37" name="组合 36"/>
          <p:cNvGrpSpPr/>
          <p:nvPr/>
        </p:nvGrpSpPr>
        <p:grpSpPr>
          <a:xfrm>
            <a:off x="6353175" y="4527550"/>
            <a:ext cx="755650" cy="758825"/>
            <a:chOff x="6313611" y="5157449"/>
            <a:chExt cx="715716" cy="719823"/>
          </a:xfrm>
        </p:grpSpPr>
        <p:sp>
          <p:nvSpPr>
            <p:cNvPr id="38" name="Oval 28"/>
            <p:cNvSpPr/>
            <p:nvPr/>
          </p:nvSpPr>
          <p:spPr>
            <a:xfrm>
              <a:off x="6313611" y="5157449"/>
              <a:ext cx="715716" cy="719823"/>
            </a:xfrm>
            <a:prstGeom prst="ellipse">
              <a:avLst/>
            </a:prstGeom>
            <a:solidFill>
              <a:schemeClr val="accent5">
                <a:lumMod val="5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2375" b="0" i="0" u="none" strike="noStrike" kern="1200" cap="none" spc="0" normalizeH="0" baseline="0" noProof="0">
                <a:ln>
                  <a:noFill/>
                </a:ln>
                <a:solidFill>
                  <a:schemeClr val="tx2">
                    <a:lumMod val="50000"/>
                  </a:schemeClr>
                </a:solidFill>
                <a:effectLst/>
                <a:uLnTx/>
                <a:uFillTx/>
                <a:latin typeface="+mn-lt"/>
                <a:ea typeface="+mn-ea"/>
                <a:cs typeface="+mn-cs"/>
              </a:endParaRPr>
            </a:p>
          </p:txBody>
        </p:sp>
        <p:sp>
          <p:nvSpPr>
            <p:cNvPr id="39" name="Freeform 126"/>
            <p:cNvSpPr>
              <a:spLocks noEditPoints="1"/>
            </p:cNvSpPr>
            <p:nvPr/>
          </p:nvSpPr>
          <p:spPr bwMode="auto">
            <a:xfrm>
              <a:off x="6493783" y="5342119"/>
              <a:ext cx="342605" cy="350481"/>
            </a:xfrm>
            <a:custGeom>
              <a:gdLst>
                <a:gd name="T0" fmla="*/ 118 w 192"/>
                <a:gd name="T1" fmla="*/ 196 h 196"/>
                <a:gd name="T2" fmla="*/ 118 w 192"/>
                <a:gd name="T3" fmla="*/ 196 h 196"/>
                <a:gd name="T4" fmla="*/ 117 w 192"/>
                <a:gd name="T5" fmla="*/ 196 h 196"/>
                <a:gd name="T6" fmla="*/ 116 w 192"/>
                <a:gd name="T7" fmla="*/ 196 h 196"/>
                <a:gd name="T8" fmla="*/ 116 w 192"/>
                <a:gd name="T9" fmla="*/ 196 h 196"/>
                <a:gd name="T10" fmla="*/ 72 w 192"/>
                <a:gd name="T11" fmla="*/ 159 h 196"/>
                <a:gd name="T12" fmla="*/ 73 w 192"/>
                <a:gd name="T13" fmla="*/ 159 h 196"/>
                <a:gd name="T14" fmla="*/ 73 w 192"/>
                <a:gd name="T15" fmla="*/ 159 h 196"/>
                <a:gd name="T16" fmla="*/ 74 w 192"/>
                <a:gd name="T17" fmla="*/ 159 h 196"/>
                <a:gd name="T18" fmla="*/ 76 w 192"/>
                <a:gd name="T19" fmla="*/ 159 h 196"/>
                <a:gd name="T20" fmla="*/ 76 w 192"/>
                <a:gd name="T21" fmla="*/ 159 h 196"/>
                <a:gd name="T22" fmla="*/ 97 w 192"/>
                <a:gd name="T23" fmla="*/ 151 h 196"/>
                <a:gd name="T24" fmla="*/ 93 w 192"/>
                <a:gd name="T25" fmla="*/ 172 h 196"/>
                <a:gd name="T26" fmla="*/ 146 w 192"/>
                <a:gd name="T27" fmla="*/ 172 h 196"/>
                <a:gd name="T28" fmla="*/ 122 w 192"/>
                <a:gd name="T29" fmla="*/ 133 h 196"/>
                <a:gd name="T30" fmla="*/ 116 w 192"/>
                <a:gd name="T31" fmla="*/ 134 h 196"/>
                <a:gd name="T32" fmla="*/ 135 w 192"/>
                <a:gd name="T33" fmla="*/ 106 h 196"/>
                <a:gd name="T34" fmla="*/ 147 w 192"/>
                <a:gd name="T35" fmla="*/ 114 h 196"/>
                <a:gd name="T36" fmla="*/ 160 w 192"/>
                <a:gd name="T37" fmla="*/ 102 h 196"/>
                <a:gd name="T38" fmla="*/ 147 w 192"/>
                <a:gd name="T39" fmla="*/ 89 h 196"/>
                <a:gd name="T40" fmla="*/ 143 w 192"/>
                <a:gd name="T41" fmla="*/ 90 h 196"/>
                <a:gd name="T42" fmla="*/ 152 w 192"/>
                <a:gd name="T43" fmla="*/ 64 h 196"/>
                <a:gd name="T44" fmla="*/ 192 w 192"/>
                <a:gd name="T45" fmla="*/ 55 h 196"/>
                <a:gd name="T46" fmla="*/ 118 w 192"/>
                <a:gd name="T47" fmla="*/ 196 h 196"/>
                <a:gd name="T48" fmla="*/ 75 w 192"/>
                <a:gd name="T49" fmla="*/ 141 h 196"/>
                <a:gd name="T50" fmla="*/ 75 w 192"/>
                <a:gd name="T51" fmla="*/ 141 h 196"/>
                <a:gd name="T52" fmla="*/ 74 w 192"/>
                <a:gd name="T53" fmla="*/ 141 h 196"/>
                <a:gd name="T54" fmla="*/ 73 w 192"/>
                <a:gd name="T55" fmla="*/ 141 h 196"/>
                <a:gd name="T56" fmla="*/ 73 w 192"/>
                <a:gd name="T57" fmla="*/ 141 h 196"/>
                <a:gd name="T58" fmla="*/ 0 w 192"/>
                <a:gd name="T59" fmla="*/ 0 h 196"/>
                <a:gd name="T60" fmla="*/ 74 w 192"/>
                <a:gd name="T61" fmla="*/ 11 h 196"/>
                <a:gd name="T62" fmla="*/ 149 w 192"/>
                <a:gd name="T63" fmla="*/ 0 h 196"/>
                <a:gd name="T64" fmla="*/ 75 w 192"/>
                <a:gd name="T65" fmla="*/ 141 h 196"/>
                <a:gd name="T66" fmla="*/ 49 w 192"/>
                <a:gd name="T67" fmla="*/ 34 h 196"/>
                <a:gd name="T68" fmla="*/ 36 w 192"/>
                <a:gd name="T69" fmla="*/ 47 h 196"/>
                <a:gd name="T70" fmla="*/ 49 w 192"/>
                <a:gd name="T71" fmla="*/ 59 h 196"/>
                <a:gd name="T72" fmla="*/ 61 w 192"/>
                <a:gd name="T73" fmla="*/ 47 h 196"/>
                <a:gd name="T74" fmla="*/ 49 w 192"/>
                <a:gd name="T75" fmla="*/ 34 h 196"/>
                <a:gd name="T76" fmla="*/ 112 w 192"/>
                <a:gd name="T77" fmla="*/ 47 h 196"/>
                <a:gd name="T78" fmla="*/ 100 w 192"/>
                <a:gd name="T79" fmla="*/ 34 h 196"/>
                <a:gd name="T80" fmla="*/ 87 w 192"/>
                <a:gd name="T81" fmla="*/ 47 h 196"/>
                <a:gd name="T82" fmla="*/ 100 w 192"/>
                <a:gd name="T83" fmla="*/ 59 h 196"/>
                <a:gd name="T84" fmla="*/ 112 w 192"/>
                <a:gd name="T85" fmla="*/ 47 h 196"/>
                <a:gd name="T86" fmla="*/ 38 w 192"/>
                <a:gd name="T87" fmla="*/ 83 h 196"/>
                <a:gd name="T88" fmla="*/ 74 w 192"/>
                <a:gd name="T89" fmla="*/ 122 h 196"/>
                <a:gd name="T90" fmla="*/ 108 w 192"/>
                <a:gd name="T91" fmla="*/ 83 h 196"/>
                <a:gd name="T92" fmla="*/ 38 w 192"/>
                <a:gd name="T93" fmla="*/ 83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92" h="196">
                  <a:moveTo>
                    <a:pt x="118" y="196"/>
                  </a:moveTo>
                  <a:cubicBezTo>
                    <a:pt x="118" y="196"/>
                    <a:pt x="118" y="196"/>
                    <a:pt x="118" y="196"/>
                  </a:cubicBezTo>
                  <a:cubicBezTo>
                    <a:pt x="118" y="196"/>
                    <a:pt x="118" y="196"/>
                    <a:pt x="117" y="196"/>
                  </a:cubicBezTo>
                  <a:cubicBezTo>
                    <a:pt x="117" y="196"/>
                    <a:pt x="117" y="196"/>
                    <a:pt x="116" y="196"/>
                  </a:cubicBezTo>
                  <a:cubicBezTo>
                    <a:pt x="116" y="196"/>
                    <a:pt x="116" y="196"/>
                    <a:pt x="116" y="196"/>
                  </a:cubicBezTo>
                  <a:cubicBezTo>
                    <a:pt x="85" y="196"/>
                    <a:pt x="84" y="180"/>
                    <a:pt x="72" y="159"/>
                  </a:cubicBezTo>
                  <a:cubicBezTo>
                    <a:pt x="72" y="159"/>
                    <a:pt x="73" y="159"/>
                    <a:pt x="73" y="159"/>
                  </a:cubicBezTo>
                  <a:cubicBezTo>
                    <a:pt x="73" y="159"/>
                    <a:pt x="73" y="159"/>
                    <a:pt x="73" y="159"/>
                  </a:cubicBezTo>
                  <a:cubicBezTo>
                    <a:pt x="73" y="159"/>
                    <a:pt x="74" y="159"/>
                    <a:pt x="74" y="159"/>
                  </a:cubicBezTo>
                  <a:cubicBezTo>
                    <a:pt x="75" y="159"/>
                    <a:pt x="75" y="159"/>
                    <a:pt x="76" y="159"/>
                  </a:cubicBezTo>
                  <a:cubicBezTo>
                    <a:pt x="76" y="159"/>
                    <a:pt x="76" y="159"/>
                    <a:pt x="76" y="159"/>
                  </a:cubicBezTo>
                  <a:cubicBezTo>
                    <a:pt x="83" y="158"/>
                    <a:pt x="90" y="156"/>
                    <a:pt x="97" y="151"/>
                  </a:cubicBezTo>
                  <a:cubicBezTo>
                    <a:pt x="93" y="161"/>
                    <a:pt x="93" y="172"/>
                    <a:pt x="93" y="172"/>
                  </a:cubicBezTo>
                  <a:cubicBezTo>
                    <a:pt x="93" y="172"/>
                    <a:pt x="118" y="122"/>
                    <a:pt x="146" y="172"/>
                  </a:cubicBezTo>
                  <a:cubicBezTo>
                    <a:pt x="146" y="174"/>
                    <a:pt x="149" y="133"/>
                    <a:pt x="122" y="133"/>
                  </a:cubicBezTo>
                  <a:cubicBezTo>
                    <a:pt x="120" y="133"/>
                    <a:pt x="118" y="133"/>
                    <a:pt x="116" y="134"/>
                  </a:cubicBezTo>
                  <a:cubicBezTo>
                    <a:pt x="123" y="126"/>
                    <a:pt x="129" y="116"/>
                    <a:pt x="135" y="106"/>
                  </a:cubicBezTo>
                  <a:cubicBezTo>
                    <a:pt x="136" y="111"/>
                    <a:pt x="141" y="114"/>
                    <a:pt x="147" y="114"/>
                  </a:cubicBezTo>
                  <a:cubicBezTo>
                    <a:pt x="154" y="114"/>
                    <a:pt x="160" y="109"/>
                    <a:pt x="160" y="102"/>
                  </a:cubicBezTo>
                  <a:cubicBezTo>
                    <a:pt x="160" y="95"/>
                    <a:pt x="154" y="89"/>
                    <a:pt x="147" y="89"/>
                  </a:cubicBezTo>
                  <a:cubicBezTo>
                    <a:pt x="145" y="89"/>
                    <a:pt x="144" y="89"/>
                    <a:pt x="143" y="90"/>
                  </a:cubicBezTo>
                  <a:cubicBezTo>
                    <a:pt x="146" y="82"/>
                    <a:pt x="150" y="73"/>
                    <a:pt x="152" y="64"/>
                  </a:cubicBezTo>
                  <a:cubicBezTo>
                    <a:pt x="166" y="63"/>
                    <a:pt x="180" y="60"/>
                    <a:pt x="192" y="55"/>
                  </a:cubicBezTo>
                  <a:cubicBezTo>
                    <a:pt x="192" y="108"/>
                    <a:pt x="177" y="196"/>
                    <a:pt x="118" y="196"/>
                  </a:cubicBezTo>
                  <a:close/>
                  <a:moveTo>
                    <a:pt x="75" y="141"/>
                  </a:moveTo>
                  <a:cubicBezTo>
                    <a:pt x="75" y="141"/>
                    <a:pt x="75" y="141"/>
                    <a:pt x="75" y="141"/>
                  </a:cubicBezTo>
                  <a:cubicBezTo>
                    <a:pt x="75" y="141"/>
                    <a:pt x="75" y="141"/>
                    <a:pt x="74" y="141"/>
                  </a:cubicBezTo>
                  <a:cubicBezTo>
                    <a:pt x="74" y="141"/>
                    <a:pt x="73" y="141"/>
                    <a:pt x="73" y="141"/>
                  </a:cubicBezTo>
                  <a:cubicBezTo>
                    <a:pt x="73" y="141"/>
                    <a:pt x="73" y="141"/>
                    <a:pt x="73" y="141"/>
                  </a:cubicBezTo>
                  <a:cubicBezTo>
                    <a:pt x="18" y="141"/>
                    <a:pt x="0" y="53"/>
                    <a:pt x="0" y="0"/>
                  </a:cubicBezTo>
                  <a:cubicBezTo>
                    <a:pt x="22" y="9"/>
                    <a:pt x="48" y="11"/>
                    <a:pt x="74" y="11"/>
                  </a:cubicBezTo>
                  <a:cubicBezTo>
                    <a:pt x="101" y="11"/>
                    <a:pt x="127" y="9"/>
                    <a:pt x="149" y="0"/>
                  </a:cubicBezTo>
                  <a:cubicBezTo>
                    <a:pt x="149" y="53"/>
                    <a:pt x="132" y="141"/>
                    <a:pt x="75" y="141"/>
                  </a:cubicBezTo>
                  <a:close/>
                  <a:moveTo>
                    <a:pt x="49" y="34"/>
                  </a:moveTo>
                  <a:cubicBezTo>
                    <a:pt x="41" y="34"/>
                    <a:pt x="36" y="40"/>
                    <a:pt x="36" y="47"/>
                  </a:cubicBezTo>
                  <a:cubicBezTo>
                    <a:pt x="36" y="54"/>
                    <a:pt x="41" y="59"/>
                    <a:pt x="49" y="59"/>
                  </a:cubicBezTo>
                  <a:cubicBezTo>
                    <a:pt x="56" y="59"/>
                    <a:pt x="61" y="54"/>
                    <a:pt x="61" y="47"/>
                  </a:cubicBezTo>
                  <a:cubicBezTo>
                    <a:pt x="61" y="40"/>
                    <a:pt x="56" y="34"/>
                    <a:pt x="49" y="34"/>
                  </a:cubicBezTo>
                  <a:close/>
                  <a:moveTo>
                    <a:pt x="112" y="47"/>
                  </a:moveTo>
                  <a:cubicBezTo>
                    <a:pt x="112" y="40"/>
                    <a:pt x="107" y="34"/>
                    <a:pt x="100" y="34"/>
                  </a:cubicBezTo>
                  <a:cubicBezTo>
                    <a:pt x="93" y="34"/>
                    <a:pt x="87" y="40"/>
                    <a:pt x="87" y="47"/>
                  </a:cubicBezTo>
                  <a:cubicBezTo>
                    <a:pt x="87" y="54"/>
                    <a:pt x="93" y="59"/>
                    <a:pt x="100" y="59"/>
                  </a:cubicBezTo>
                  <a:cubicBezTo>
                    <a:pt x="107" y="59"/>
                    <a:pt x="112" y="54"/>
                    <a:pt x="112" y="47"/>
                  </a:cubicBezTo>
                  <a:close/>
                  <a:moveTo>
                    <a:pt x="38" y="83"/>
                  </a:moveTo>
                  <a:cubicBezTo>
                    <a:pt x="38" y="83"/>
                    <a:pt x="46" y="122"/>
                    <a:pt x="74" y="122"/>
                  </a:cubicBezTo>
                  <a:cubicBezTo>
                    <a:pt x="102" y="122"/>
                    <a:pt x="109" y="81"/>
                    <a:pt x="108" y="83"/>
                  </a:cubicBezTo>
                  <a:cubicBezTo>
                    <a:pt x="74" y="109"/>
                    <a:pt x="38" y="83"/>
                    <a:pt x="38" y="83"/>
                  </a:cubicBezTo>
                  <a:close/>
                </a:path>
              </a:pathLst>
            </a:custGeom>
            <a:solidFill>
              <a:schemeClr val="accent5">
                <a:lumMod val="60000"/>
                <a:lumOff val="40000"/>
              </a:schemeClr>
            </a:solidFill>
            <a:ln>
              <a:noFill/>
            </a:ln>
          </p:spPr>
          <p:txBody>
            <a:bodyPr vert="horz" wrap="square" lIns="96415" tIns="48207" rIns="96415" bIns="4820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40" name="矩形 47"/>
          <p:cNvSpPr/>
          <p:nvPr/>
        </p:nvSpPr>
        <p:spPr>
          <a:xfrm>
            <a:off x="7267575" y="4430713"/>
            <a:ext cx="4708525" cy="735012"/>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en-US" altLang="zh-CN" sz="3600" b="1">
                <a:solidFill>
                  <a:srgbClr val="1F4C6B"/>
                </a:solidFill>
                <a:latin typeface="微软雅黑" panose="020b0503020204020204" pitchFamily="34" charset="-122"/>
                <a:ea typeface="微软雅黑" panose="020b0503020204020204" pitchFamily="34" charset="-122"/>
              </a:rPr>
              <a:t>2</a:t>
            </a:r>
            <a:r>
              <a:rPr lang="zh-CN" altLang="en-US" sz="3600" b="1">
                <a:solidFill>
                  <a:srgbClr val="1F4C6B"/>
                </a:solidFill>
                <a:latin typeface="微软雅黑" panose="020b0503020204020204" pitchFamily="34" charset="-122"/>
                <a:ea typeface="微软雅黑" panose="020b0503020204020204" pitchFamily="34" charset="-122"/>
              </a:rPr>
              <a:t>）合 同 生 效</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42" name="矩形 41"/>
          <p:cNvSpPr/>
          <p:nvPr/>
        </p:nvSpPr>
        <p:spPr>
          <a:xfrm>
            <a:off x="7416800" y="5207000"/>
            <a:ext cx="993775" cy="793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43" name="矩形 42"/>
          <p:cNvSpPr/>
          <p:nvPr/>
        </p:nvSpPr>
        <p:spPr>
          <a:xfrm>
            <a:off x="8410575" y="5203825"/>
            <a:ext cx="2068513" cy="793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44" name="Freeform 13"/>
          <p:cNvSpPr/>
          <p:nvPr/>
        </p:nvSpPr>
        <p:spPr>
          <a:xfrm>
            <a:off x="1417638" y="2747963"/>
            <a:ext cx="1162050"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chemeClr val="accent5">
              <a:lumMod val="50000"/>
            </a:schemeClr>
          </a:solidFill>
          <a:ln w="38100">
            <a:solidFill>
              <a:schemeClr val="bg1">
                <a:lumMod val="95000"/>
              </a:schemeClr>
            </a:solidFill>
          </a:ln>
        </p:spPr>
        <p:style>
          <a:lnRef idx="2">
            <a:schemeClr val="lt1">
              <a:hueOff val="0"/>
              <a:satOff val="0"/>
              <a:lumOff val="0"/>
              <a:alphaOff val="0"/>
            </a:schemeClr>
          </a:lnRef>
          <a:fillRef idx="1">
            <a:schemeClr val="accent3">
              <a:hueOff val="337438"/>
              <a:satOff val="17272"/>
              <a:lumOff val="7255"/>
              <a:alphaOff val="0"/>
            </a:schemeClr>
          </a:fillRef>
          <a:effectRef idx="0">
            <a:schemeClr val="accent3">
              <a:hueOff val="337438"/>
              <a:satOff val="17272"/>
              <a:lumOff val="7255"/>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47" name="TextBox 46"/>
          <p:cNvSpPr txBox="1"/>
          <p:nvPr/>
        </p:nvSpPr>
        <p:spPr>
          <a:xfrm>
            <a:off x="16527462" y="8855075"/>
            <a:ext cx="220662" cy="1063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100">
                <a:latin typeface="Calibri" panose="020f0502020204030204" pitchFamily="34" charset="0"/>
              </a:rPr>
              <a:t>延时符</a:t>
            </a:r>
            <a:endParaRPr lang="zh-CN" altLang="en-US" sz="100">
              <a:latin typeface="Calibri" panose="020f0502020204030204" pitchFamily="34" charset="0"/>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6" name="矩形 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 name="文本框 9"/>
          <p:cNvSpPr txBox="1"/>
          <p:nvPr/>
        </p:nvSpPr>
        <p:spPr>
          <a:xfrm>
            <a:off x="952500" y="64135"/>
            <a:ext cx="1179766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1775"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0" name="文本框 99"/>
          <p:cNvSpPr txBox="1"/>
          <p:nvPr/>
        </p:nvSpPr>
        <p:spPr>
          <a:xfrm>
            <a:off x="5884863" y="1577975"/>
            <a:ext cx="8696325" cy="6445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a:t>
            </a:r>
            <a:r>
              <a:rPr kumimoji="0" lang="en-US" altLang="zh-CN"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3</a:t>
            </a: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）合同基本法律概念区分</a:t>
            </a:r>
            <a:endPar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endParaRPr>
          </a:p>
        </p:txBody>
      </p:sp>
      <p:sp>
        <p:nvSpPr>
          <p:cNvPr id="63" name="Rectangle 48"/>
          <p:cNvSpPr>
            <a:spLocks noChangeAspect="1" noChangeArrowheads="1"/>
          </p:cNvSpPr>
          <p:nvPr/>
        </p:nvSpPr>
        <p:spPr bwMode="auto">
          <a:xfrm flipH="1">
            <a:off x="3649663" y="3306763"/>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4" name="Rectangle 49"/>
          <p:cNvSpPr>
            <a:spLocks noChangeAspect="1" noChangeArrowheads="1"/>
          </p:cNvSpPr>
          <p:nvPr/>
        </p:nvSpPr>
        <p:spPr bwMode="auto">
          <a:xfrm flipH="1">
            <a:off x="3460750" y="3454400"/>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5" name="Oval 50"/>
          <p:cNvSpPr>
            <a:spLocks noChangeAspect="1" noChangeArrowheads="1"/>
          </p:cNvSpPr>
          <p:nvPr/>
        </p:nvSpPr>
        <p:spPr bwMode="auto">
          <a:xfrm flipH="1">
            <a:off x="3730625" y="3275013"/>
            <a:ext cx="0" cy="0"/>
          </a:xfrm>
          <a:prstGeom prst="ellipse">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1780" name="Line 52"/>
          <p:cNvSpPr>
            <a:spLocks noChangeAspect="1"/>
          </p:cNvSpPr>
          <p:nvPr/>
        </p:nvSpPr>
        <p:spPr>
          <a:xfrm flipH="1">
            <a:off x="3887788" y="3432175"/>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8" name="Freeform 53"/>
          <p:cNvSpPr>
            <a:spLocks noChangeAspect="1"/>
          </p:cNvSpPr>
          <p:nvPr/>
        </p:nvSpPr>
        <p:spPr bwMode="auto">
          <a:xfrm flipH="1">
            <a:off x="3636963" y="3341688"/>
            <a:ext cx="0" cy="0"/>
          </a:xfrm>
          <a:custGeom>
            <a:gdLst>
              <a:gd name="T0" fmla="*/ 38 w 87"/>
              <a:gd name="T1" fmla="*/ 18 h 134"/>
              <a:gd name="T2" fmla="*/ 38 w 87"/>
              <a:gd name="T3" fmla="*/ 124 h 134"/>
              <a:gd name="T4" fmla="*/ 53 w 87"/>
              <a:gd name="T5" fmla="*/ 124 h 134"/>
              <a:gd name="T6" fmla="*/ 54 w 87"/>
              <a:gd name="T7" fmla="*/ 64 h 134"/>
              <a:gd name="T8" fmla="*/ 57 w 87"/>
              <a:gd name="T9" fmla="*/ 64 h 134"/>
              <a:gd name="T10" fmla="*/ 58 w 87"/>
              <a:gd name="T11" fmla="*/ 124 h 134"/>
              <a:gd name="T12" fmla="*/ 72 w 87"/>
              <a:gd name="T13" fmla="*/ 124 h 134"/>
              <a:gd name="T14" fmla="*/ 72 w 87"/>
              <a:gd name="T15" fmla="*/ 21 h 134"/>
              <a:gd name="T16" fmla="*/ 75 w 87"/>
              <a:gd name="T17" fmla="*/ 21 h 134"/>
              <a:gd name="T18" fmla="*/ 76 w 87"/>
              <a:gd name="T19" fmla="*/ 58 h 134"/>
              <a:gd name="T20" fmla="*/ 87 w 87"/>
              <a:gd name="T21" fmla="*/ 58 h 134"/>
              <a:gd name="T22" fmla="*/ 87 w 87"/>
              <a:gd name="T23" fmla="*/ 17 h 134"/>
              <a:gd name="T24" fmla="*/ 70 w 87"/>
              <a:gd name="T25" fmla="*/ 0 h 134"/>
              <a:gd name="T26" fmla="*/ 55 w 87"/>
              <a:gd name="T27" fmla="*/ 0 h 134"/>
              <a:gd name="T28" fmla="*/ 41 w 87"/>
              <a:gd name="T29" fmla="*/ 0 h 134"/>
              <a:gd name="T30" fmla="*/ 32 w 87"/>
              <a:gd name="T31" fmla="*/ 4 h 134"/>
              <a:gd name="T32" fmla="*/ 6 w 87"/>
              <a:gd name="T33" fmla="*/ 35 h 134"/>
              <a:gd name="T34" fmla="*/ 15 w 87"/>
              <a:gd name="T35" fmla="*/ 43 h 134"/>
              <a:gd name="T36" fmla="*/ 38 w 87"/>
              <a:gd name="T37" fmla="*/ 18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 h="134">
                <a:moveTo>
                  <a:pt x="38" y="18"/>
                </a:moveTo>
                <a:cubicBezTo>
                  <a:pt x="38" y="124"/>
                  <a:pt x="38" y="124"/>
                  <a:pt x="38" y="124"/>
                </a:cubicBezTo>
                <a:cubicBezTo>
                  <a:pt x="38" y="134"/>
                  <a:pt x="53" y="134"/>
                  <a:pt x="53" y="124"/>
                </a:cubicBezTo>
                <a:cubicBezTo>
                  <a:pt x="54" y="64"/>
                  <a:pt x="54" y="64"/>
                  <a:pt x="54" y="64"/>
                </a:cubicBezTo>
                <a:cubicBezTo>
                  <a:pt x="57" y="64"/>
                  <a:pt x="57" y="64"/>
                  <a:pt x="57" y="64"/>
                </a:cubicBezTo>
                <a:cubicBezTo>
                  <a:pt x="58" y="124"/>
                  <a:pt x="58" y="124"/>
                  <a:pt x="58" y="124"/>
                </a:cubicBezTo>
                <a:cubicBezTo>
                  <a:pt x="58" y="134"/>
                  <a:pt x="72" y="134"/>
                  <a:pt x="72" y="124"/>
                </a:cubicBezTo>
                <a:cubicBezTo>
                  <a:pt x="72" y="21"/>
                  <a:pt x="72" y="21"/>
                  <a:pt x="72" y="21"/>
                </a:cubicBezTo>
                <a:cubicBezTo>
                  <a:pt x="75" y="21"/>
                  <a:pt x="75" y="21"/>
                  <a:pt x="75" y="21"/>
                </a:cubicBezTo>
                <a:cubicBezTo>
                  <a:pt x="76" y="58"/>
                  <a:pt x="76" y="58"/>
                  <a:pt x="76" y="58"/>
                </a:cubicBezTo>
                <a:cubicBezTo>
                  <a:pt x="76" y="66"/>
                  <a:pt x="87" y="66"/>
                  <a:pt x="87" y="58"/>
                </a:cubicBezTo>
                <a:cubicBezTo>
                  <a:pt x="87" y="17"/>
                  <a:pt x="87" y="17"/>
                  <a:pt x="87" y="17"/>
                </a:cubicBezTo>
                <a:cubicBezTo>
                  <a:pt x="87" y="3"/>
                  <a:pt x="83" y="0"/>
                  <a:pt x="70" y="0"/>
                </a:cubicBezTo>
                <a:cubicBezTo>
                  <a:pt x="55" y="0"/>
                  <a:pt x="55" y="0"/>
                  <a:pt x="55" y="0"/>
                </a:cubicBezTo>
                <a:cubicBezTo>
                  <a:pt x="41" y="0"/>
                  <a:pt x="41" y="0"/>
                  <a:pt x="41" y="0"/>
                </a:cubicBezTo>
                <a:cubicBezTo>
                  <a:pt x="35" y="0"/>
                  <a:pt x="33" y="2"/>
                  <a:pt x="32" y="4"/>
                </a:cubicBezTo>
                <a:cubicBezTo>
                  <a:pt x="6" y="35"/>
                  <a:pt x="6" y="35"/>
                  <a:pt x="6" y="35"/>
                </a:cubicBezTo>
                <a:cubicBezTo>
                  <a:pt x="0" y="41"/>
                  <a:pt x="10" y="49"/>
                  <a:pt x="15" y="43"/>
                </a:cubicBezTo>
                <a:lnTo>
                  <a:pt x="38" y="18"/>
                </a:ln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9" name="Freeform 54"/>
          <p:cNvSpPr>
            <a:spLocks noChangeAspect="1" noEditPoints="1"/>
          </p:cNvSpPr>
          <p:nvPr/>
        </p:nvSpPr>
        <p:spPr bwMode="auto">
          <a:xfrm flipH="1">
            <a:off x="3473450" y="3279775"/>
            <a:ext cx="0" cy="0"/>
          </a:xfrm>
          <a:custGeom>
            <a:gdLst>
              <a:gd name="T0" fmla="*/ 31 w 86"/>
              <a:gd name="T1" fmla="*/ 27 h 74"/>
              <a:gd name="T2" fmla="*/ 44 w 86"/>
              <a:gd name="T3" fmla="*/ 13 h 74"/>
              <a:gd name="T4" fmla="*/ 31 w 86"/>
              <a:gd name="T5" fmla="*/ 0 h 74"/>
              <a:gd name="T6" fmla="*/ 18 w 86"/>
              <a:gd name="T7" fmla="*/ 13 h 74"/>
              <a:gd name="T8" fmla="*/ 31 w 86"/>
              <a:gd name="T9" fmla="*/ 27 h 74"/>
              <a:gd name="T10" fmla="*/ 74 w 86"/>
              <a:gd name="T11" fmla="*/ 38 h 74"/>
              <a:gd name="T12" fmla="*/ 65 w 86"/>
              <a:gd name="T13" fmla="*/ 48 h 74"/>
              <a:gd name="T14" fmla="*/ 61 w 86"/>
              <a:gd name="T15" fmla="*/ 43 h 74"/>
              <a:gd name="T16" fmla="*/ 45 w 86"/>
              <a:gd name="T17" fmla="*/ 29 h 74"/>
              <a:gd name="T18" fmla="*/ 31 w 86"/>
              <a:gd name="T19" fmla="*/ 29 h 74"/>
              <a:gd name="T20" fmla="*/ 17 w 86"/>
              <a:gd name="T21" fmla="*/ 29 h 74"/>
              <a:gd name="T22" fmla="*/ 0 w 86"/>
              <a:gd name="T23" fmla="*/ 47 h 74"/>
              <a:gd name="T24" fmla="*/ 0 w 86"/>
              <a:gd name="T25" fmla="*/ 74 h 74"/>
              <a:gd name="T26" fmla="*/ 11 w 86"/>
              <a:gd name="T27" fmla="*/ 74 h 74"/>
              <a:gd name="T28" fmla="*/ 11 w 86"/>
              <a:gd name="T29" fmla="*/ 50 h 74"/>
              <a:gd name="T30" fmla="*/ 14 w 86"/>
              <a:gd name="T31" fmla="*/ 50 h 74"/>
              <a:gd name="T32" fmla="*/ 14 w 86"/>
              <a:gd name="T33" fmla="*/ 74 h 74"/>
              <a:gd name="T34" fmla="*/ 48 w 86"/>
              <a:gd name="T35" fmla="*/ 74 h 74"/>
              <a:gd name="T36" fmla="*/ 48 w 86"/>
              <a:gd name="T37" fmla="*/ 47 h 74"/>
              <a:gd name="T38" fmla="*/ 57 w 86"/>
              <a:gd name="T39" fmla="*/ 60 h 74"/>
              <a:gd name="T40" fmla="*/ 67 w 86"/>
              <a:gd name="T41" fmla="*/ 62 h 74"/>
              <a:gd name="T42" fmla="*/ 82 w 86"/>
              <a:gd name="T43" fmla="*/ 45 h 74"/>
              <a:gd name="T44" fmla="*/ 74 w 86"/>
              <a:gd name="T45" fmla="*/ 38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6" h="74">
                <a:moveTo>
                  <a:pt x="31" y="27"/>
                </a:moveTo>
                <a:cubicBezTo>
                  <a:pt x="38" y="27"/>
                  <a:pt x="44" y="21"/>
                  <a:pt x="44" y="13"/>
                </a:cubicBezTo>
                <a:cubicBezTo>
                  <a:pt x="44" y="6"/>
                  <a:pt x="38" y="0"/>
                  <a:pt x="31" y="0"/>
                </a:cubicBezTo>
                <a:cubicBezTo>
                  <a:pt x="24" y="0"/>
                  <a:pt x="18" y="6"/>
                  <a:pt x="18" y="13"/>
                </a:cubicBezTo>
                <a:cubicBezTo>
                  <a:pt x="18" y="21"/>
                  <a:pt x="24" y="27"/>
                  <a:pt x="31" y="27"/>
                </a:cubicBezTo>
                <a:close/>
                <a:moveTo>
                  <a:pt x="74" y="38"/>
                </a:moveTo>
                <a:cubicBezTo>
                  <a:pt x="65" y="48"/>
                  <a:pt x="65" y="48"/>
                  <a:pt x="65" y="48"/>
                </a:cubicBezTo>
                <a:cubicBezTo>
                  <a:pt x="65" y="49"/>
                  <a:pt x="62" y="44"/>
                  <a:pt x="61" y="43"/>
                </a:cubicBezTo>
                <a:cubicBezTo>
                  <a:pt x="57" y="36"/>
                  <a:pt x="55" y="29"/>
                  <a:pt x="45" y="29"/>
                </a:cubicBezTo>
                <a:cubicBezTo>
                  <a:pt x="31" y="29"/>
                  <a:pt x="31" y="29"/>
                  <a:pt x="31" y="29"/>
                </a:cubicBezTo>
                <a:cubicBezTo>
                  <a:pt x="17" y="29"/>
                  <a:pt x="17" y="29"/>
                  <a:pt x="17" y="29"/>
                </a:cubicBezTo>
                <a:cubicBezTo>
                  <a:pt x="4" y="29"/>
                  <a:pt x="0" y="33"/>
                  <a:pt x="0" y="47"/>
                </a:cubicBezTo>
                <a:cubicBezTo>
                  <a:pt x="0" y="74"/>
                  <a:pt x="0" y="74"/>
                  <a:pt x="0" y="74"/>
                </a:cubicBezTo>
                <a:cubicBezTo>
                  <a:pt x="11" y="74"/>
                  <a:pt x="11" y="74"/>
                  <a:pt x="11" y="74"/>
                </a:cubicBezTo>
                <a:cubicBezTo>
                  <a:pt x="11" y="50"/>
                  <a:pt x="11" y="50"/>
                  <a:pt x="11" y="50"/>
                </a:cubicBezTo>
                <a:cubicBezTo>
                  <a:pt x="14" y="50"/>
                  <a:pt x="14" y="50"/>
                  <a:pt x="14" y="50"/>
                </a:cubicBezTo>
                <a:cubicBezTo>
                  <a:pt x="14" y="74"/>
                  <a:pt x="14" y="74"/>
                  <a:pt x="14" y="74"/>
                </a:cubicBezTo>
                <a:cubicBezTo>
                  <a:pt x="48" y="74"/>
                  <a:pt x="48" y="74"/>
                  <a:pt x="48" y="74"/>
                </a:cubicBezTo>
                <a:cubicBezTo>
                  <a:pt x="48" y="47"/>
                  <a:pt x="48" y="47"/>
                  <a:pt x="48" y="47"/>
                </a:cubicBezTo>
                <a:cubicBezTo>
                  <a:pt x="48" y="47"/>
                  <a:pt x="55" y="57"/>
                  <a:pt x="57" y="60"/>
                </a:cubicBezTo>
                <a:cubicBezTo>
                  <a:pt x="60" y="65"/>
                  <a:pt x="64" y="67"/>
                  <a:pt x="67" y="62"/>
                </a:cubicBezTo>
                <a:cubicBezTo>
                  <a:pt x="82" y="45"/>
                  <a:pt x="82" y="45"/>
                  <a:pt x="82" y="45"/>
                </a:cubicBezTo>
                <a:cubicBezTo>
                  <a:pt x="86" y="39"/>
                  <a:pt x="78" y="33"/>
                  <a:pt x="74" y="38"/>
                </a:cubicBez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1783" name="Line 52"/>
          <p:cNvSpPr/>
          <p:nvPr/>
        </p:nvSpPr>
        <p:spPr>
          <a:xfrm flipH="1">
            <a:off x="3887788" y="3360738"/>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8" name="Freeform 627"/>
          <p:cNvSpPr>
            <a:spLocks noEditPoints="1"/>
          </p:cNvSpPr>
          <p:nvPr/>
        </p:nvSpPr>
        <p:spPr bwMode="auto">
          <a:xfrm>
            <a:off x="3187700" y="2806700"/>
            <a:ext cx="1219200" cy="1511300"/>
          </a:xfrm>
          <a:custGeom>
            <a:gdLst>
              <a:gd name="T0" fmla="*/ 7 w 123"/>
              <a:gd name="T1" fmla="*/ 0 h 153"/>
              <a:gd name="T2" fmla="*/ 116 w 123"/>
              <a:gd name="T3" fmla="*/ 0 h 153"/>
              <a:gd name="T4" fmla="*/ 123 w 123"/>
              <a:gd name="T5" fmla="*/ 0 h 153"/>
              <a:gd name="T6" fmla="*/ 123 w 123"/>
              <a:gd name="T7" fmla="*/ 4 h 153"/>
              <a:gd name="T8" fmla="*/ 123 w 123"/>
              <a:gd name="T9" fmla="*/ 146 h 153"/>
              <a:gd name="T10" fmla="*/ 123 w 123"/>
              <a:gd name="T11" fmla="*/ 153 h 153"/>
              <a:gd name="T12" fmla="*/ 116 w 123"/>
              <a:gd name="T13" fmla="*/ 153 h 153"/>
              <a:gd name="T14" fmla="*/ 38 w 123"/>
              <a:gd name="T15" fmla="*/ 153 h 153"/>
              <a:gd name="T16" fmla="*/ 38 w 123"/>
              <a:gd name="T17" fmla="*/ 153 h 153"/>
              <a:gd name="T18" fmla="*/ 36 w 123"/>
              <a:gd name="T19" fmla="*/ 153 h 153"/>
              <a:gd name="T20" fmla="*/ 3 w 123"/>
              <a:gd name="T21" fmla="*/ 127 h 153"/>
              <a:gd name="T22" fmla="*/ 0 w 123"/>
              <a:gd name="T23" fmla="*/ 127 h 153"/>
              <a:gd name="T24" fmla="*/ 0 w 123"/>
              <a:gd name="T25" fmla="*/ 123 h 153"/>
              <a:gd name="T26" fmla="*/ 0 w 123"/>
              <a:gd name="T27" fmla="*/ 4 h 153"/>
              <a:gd name="T28" fmla="*/ 0 w 123"/>
              <a:gd name="T29" fmla="*/ 0 h 153"/>
              <a:gd name="T30" fmla="*/ 7 w 123"/>
              <a:gd name="T31" fmla="*/ 0 h 153"/>
              <a:gd name="T32" fmla="*/ 7 w 123"/>
              <a:gd name="T33" fmla="*/ 0 h 153"/>
              <a:gd name="T34" fmla="*/ 12 w 123"/>
              <a:gd name="T35" fmla="*/ 115 h 153"/>
              <a:gd name="T36" fmla="*/ 33 w 123"/>
              <a:gd name="T37" fmla="*/ 108 h 153"/>
              <a:gd name="T38" fmla="*/ 36 w 123"/>
              <a:gd name="T39" fmla="*/ 108 h 153"/>
              <a:gd name="T40" fmla="*/ 36 w 123"/>
              <a:gd name="T41" fmla="*/ 111 h 153"/>
              <a:gd name="T42" fmla="*/ 45 w 123"/>
              <a:gd name="T43" fmla="*/ 141 h 153"/>
              <a:gd name="T44" fmla="*/ 112 w 123"/>
              <a:gd name="T45" fmla="*/ 141 h 153"/>
              <a:gd name="T46" fmla="*/ 112 w 123"/>
              <a:gd name="T47" fmla="*/ 11 h 153"/>
              <a:gd name="T48" fmla="*/ 12 w 123"/>
              <a:gd name="T49" fmla="*/ 11 h 153"/>
              <a:gd name="T50" fmla="*/ 12 w 123"/>
              <a:gd name="T51" fmla="*/ 115 h 153"/>
              <a:gd name="T52" fmla="*/ 12 w 123"/>
              <a:gd name="T53" fmla="*/ 115 h 153"/>
              <a:gd name="T54" fmla="*/ 38 w 123"/>
              <a:gd name="T55" fmla="*/ 139 h 153"/>
              <a:gd name="T56" fmla="*/ 31 w 123"/>
              <a:gd name="T57" fmla="*/ 115 h 153"/>
              <a:gd name="T58" fmla="*/ 15 w 123"/>
              <a:gd name="T59" fmla="*/ 123 h 153"/>
              <a:gd name="T60" fmla="*/ 38 w 123"/>
              <a:gd name="T61" fmla="*/ 139 h 153"/>
              <a:gd name="T62" fmla="*/ 38 w 123"/>
              <a:gd name="T63" fmla="*/ 139 h 153"/>
              <a:gd name="T64" fmla="*/ 29 w 123"/>
              <a:gd name="T65" fmla="*/ 82 h 153"/>
              <a:gd name="T66" fmla="*/ 29 w 123"/>
              <a:gd name="T67" fmla="*/ 87 h 153"/>
              <a:gd name="T68" fmla="*/ 95 w 123"/>
              <a:gd name="T69" fmla="*/ 87 h 153"/>
              <a:gd name="T70" fmla="*/ 95 w 123"/>
              <a:gd name="T71" fmla="*/ 82 h 153"/>
              <a:gd name="T72" fmla="*/ 29 w 123"/>
              <a:gd name="T73" fmla="*/ 82 h 153"/>
              <a:gd name="T74" fmla="*/ 29 w 123"/>
              <a:gd name="T75" fmla="*/ 82 h 153"/>
              <a:gd name="T76" fmla="*/ 29 w 123"/>
              <a:gd name="T77" fmla="*/ 66 h 153"/>
              <a:gd name="T78" fmla="*/ 29 w 123"/>
              <a:gd name="T79" fmla="*/ 71 h 153"/>
              <a:gd name="T80" fmla="*/ 95 w 123"/>
              <a:gd name="T81" fmla="*/ 71 h 153"/>
              <a:gd name="T82" fmla="*/ 95 w 123"/>
              <a:gd name="T83" fmla="*/ 66 h 153"/>
              <a:gd name="T84" fmla="*/ 29 w 123"/>
              <a:gd name="T85" fmla="*/ 66 h 153"/>
              <a:gd name="T86" fmla="*/ 29 w 123"/>
              <a:gd name="T87" fmla="*/ 66 h 153"/>
              <a:gd name="T88" fmla="*/ 29 w 123"/>
              <a:gd name="T89" fmla="*/ 49 h 153"/>
              <a:gd name="T90" fmla="*/ 29 w 123"/>
              <a:gd name="T91" fmla="*/ 54 h 153"/>
              <a:gd name="T92" fmla="*/ 95 w 123"/>
              <a:gd name="T93" fmla="*/ 54 h 153"/>
              <a:gd name="T94" fmla="*/ 95 w 123"/>
              <a:gd name="T95" fmla="*/ 49 h 153"/>
              <a:gd name="T96" fmla="*/ 29 w 123"/>
              <a:gd name="T97" fmla="*/ 49 h 153"/>
              <a:gd name="T98" fmla="*/ 29 w 123"/>
              <a:gd name="T99" fmla="*/ 49 h 153"/>
              <a:gd name="T100" fmla="*/ 29 w 123"/>
              <a:gd name="T101" fmla="*/ 33 h 153"/>
              <a:gd name="T102" fmla="*/ 29 w 123"/>
              <a:gd name="T103" fmla="*/ 37 h 153"/>
              <a:gd name="T104" fmla="*/ 95 w 123"/>
              <a:gd name="T105" fmla="*/ 37 h 153"/>
              <a:gd name="T106" fmla="*/ 95 w 123"/>
              <a:gd name="T107" fmla="*/ 33 h 153"/>
              <a:gd name="T108" fmla="*/ 29 w 123"/>
              <a:gd name="T109" fmla="*/ 33 h 1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3" h="153">
                <a:moveTo>
                  <a:pt x="7" y="0"/>
                </a:moveTo>
                <a:lnTo>
                  <a:pt x="116" y="0"/>
                </a:lnTo>
                <a:lnTo>
                  <a:pt x="123" y="0"/>
                </a:lnTo>
                <a:lnTo>
                  <a:pt x="123" y="4"/>
                </a:lnTo>
                <a:lnTo>
                  <a:pt x="123" y="146"/>
                </a:lnTo>
                <a:lnTo>
                  <a:pt x="123" y="153"/>
                </a:lnTo>
                <a:lnTo>
                  <a:pt x="116" y="153"/>
                </a:lnTo>
                <a:lnTo>
                  <a:pt x="38" y="153"/>
                </a:lnTo>
                <a:lnTo>
                  <a:pt x="38" y="153"/>
                </a:lnTo>
                <a:lnTo>
                  <a:pt x="36" y="153"/>
                </a:lnTo>
                <a:lnTo>
                  <a:pt x="3" y="127"/>
                </a:lnTo>
                <a:lnTo>
                  <a:pt x="0" y="127"/>
                </a:lnTo>
                <a:lnTo>
                  <a:pt x="0" y="123"/>
                </a:lnTo>
                <a:lnTo>
                  <a:pt x="0" y="4"/>
                </a:lnTo>
                <a:lnTo>
                  <a:pt x="0" y="0"/>
                </a:lnTo>
                <a:lnTo>
                  <a:pt x="7" y="0"/>
                </a:lnTo>
                <a:lnTo>
                  <a:pt x="7" y="0"/>
                </a:lnTo>
                <a:close/>
                <a:moveTo>
                  <a:pt x="12" y="115"/>
                </a:moveTo>
                <a:lnTo>
                  <a:pt x="33" y="108"/>
                </a:lnTo>
                <a:lnTo>
                  <a:pt x="36" y="108"/>
                </a:lnTo>
                <a:lnTo>
                  <a:pt x="36" y="111"/>
                </a:lnTo>
                <a:lnTo>
                  <a:pt x="45" y="141"/>
                </a:lnTo>
                <a:lnTo>
                  <a:pt x="112" y="141"/>
                </a:lnTo>
                <a:lnTo>
                  <a:pt x="112" y="11"/>
                </a:lnTo>
                <a:lnTo>
                  <a:pt x="12" y="11"/>
                </a:lnTo>
                <a:lnTo>
                  <a:pt x="12" y="115"/>
                </a:lnTo>
                <a:lnTo>
                  <a:pt x="12" y="115"/>
                </a:lnTo>
                <a:close/>
                <a:moveTo>
                  <a:pt x="38" y="139"/>
                </a:moveTo>
                <a:lnTo>
                  <a:pt x="31" y="115"/>
                </a:lnTo>
                <a:lnTo>
                  <a:pt x="15" y="123"/>
                </a:lnTo>
                <a:lnTo>
                  <a:pt x="38" y="139"/>
                </a:lnTo>
                <a:lnTo>
                  <a:pt x="38" y="139"/>
                </a:lnTo>
                <a:close/>
                <a:moveTo>
                  <a:pt x="29" y="82"/>
                </a:moveTo>
                <a:lnTo>
                  <a:pt x="29" y="87"/>
                </a:lnTo>
                <a:lnTo>
                  <a:pt x="95" y="87"/>
                </a:lnTo>
                <a:lnTo>
                  <a:pt x="95" y="82"/>
                </a:lnTo>
                <a:lnTo>
                  <a:pt x="29" y="82"/>
                </a:lnTo>
                <a:lnTo>
                  <a:pt x="29" y="82"/>
                </a:lnTo>
                <a:close/>
                <a:moveTo>
                  <a:pt x="29" y="66"/>
                </a:moveTo>
                <a:lnTo>
                  <a:pt x="29" y="71"/>
                </a:lnTo>
                <a:lnTo>
                  <a:pt x="95" y="71"/>
                </a:lnTo>
                <a:lnTo>
                  <a:pt x="95" y="66"/>
                </a:lnTo>
                <a:lnTo>
                  <a:pt x="29" y="66"/>
                </a:lnTo>
                <a:lnTo>
                  <a:pt x="29" y="66"/>
                </a:lnTo>
                <a:close/>
                <a:moveTo>
                  <a:pt x="29" y="49"/>
                </a:moveTo>
                <a:lnTo>
                  <a:pt x="29" y="54"/>
                </a:lnTo>
                <a:lnTo>
                  <a:pt x="95" y="54"/>
                </a:lnTo>
                <a:lnTo>
                  <a:pt x="95" y="49"/>
                </a:lnTo>
                <a:lnTo>
                  <a:pt x="29" y="49"/>
                </a:lnTo>
                <a:lnTo>
                  <a:pt x="29" y="49"/>
                </a:lnTo>
                <a:close/>
                <a:moveTo>
                  <a:pt x="29" y="33"/>
                </a:moveTo>
                <a:lnTo>
                  <a:pt x="29" y="37"/>
                </a:lnTo>
                <a:lnTo>
                  <a:pt x="95" y="37"/>
                </a:lnTo>
                <a:lnTo>
                  <a:pt x="95" y="33"/>
                </a:lnTo>
                <a:lnTo>
                  <a:pt x="29" y="33"/>
                </a:lnTo>
                <a:close/>
              </a:path>
            </a:pathLst>
          </a:custGeom>
          <a:solidFill>
            <a:schemeClr val="accent5">
              <a:lumMod val="60000"/>
              <a:lumOff val="40000"/>
            </a:schemeClr>
          </a:solidFill>
          <a:ln>
            <a:noFill/>
          </a:ln>
        </p:spPr>
        <p:txBody>
          <a:bodyPr vert="horz" wrap="square" lIns="68580" tIns="34290" rIns="68580" bIns="3429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chemeClr val="accent5">
                  <a:lumMod val="60000"/>
                  <a:lumOff val="40000"/>
                </a:schemeClr>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1" presetClass="entr" presetSubtype="1" dur="1500" fill="hold" nodeType="withEffect">
                                  <p:stCondLst>
                                    <p:cond delay="500"/>
                                  </p:stCondLst>
                                  <p:childTnLst>
                                    <p:set>
                                      <p:cBhvr>
                                        <p:cTn id="6" dur="1" fill="hold">
                                          <p:stCondLst>
                                            <p:cond delay="0"/>
                                          </p:stCondLst>
                                        </p:cTn>
                                        <p:tgtEl>
                                          <p:spTgt spid="28"/>
                                        </p:tgtEl>
                                        <p:attrNameLst>
                                          <p:attrName>style.visibility</p:attrName>
                                        </p:attrNameLst>
                                      </p:cBhvr>
                                      <p:to>
                                        <p:strVal val="visible"/>
                                      </p:to>
                                    </p:set>
                                    <p:animEffect transition="in" filter="wheel(1)">
                                      <p:cBhvr>
                                        <p:cTn id="7" dur="1500"/>
                                        <p:tgtEl>
                                          <p:spTgt spid="28"/>
                                        </p:tgtEl>
                                      </p:cBhvr>
                                    </p:animEffect>
                                  </p:childTnLst>
                                </p:cTn>
                              </p:par>
                              <p:par>
                                <p:cTn id="8" presetID="53" presetClass="entr" presetSubtype="16" dur="750" fill="hold" nodeType="withEffect">
                                  <p:stCondLst>
                                    <p:cond delay="1000"/>
                                  </p:stCondLst>
                                  <p:childTnLst>
                                    <p:set>
                                      <p:cBhvr>
                                        <p:cTn id="9" dur="1" fill="hold">
                                          <p:stCondLst>
                                            <p:cond delay="0"/>
                                          </p:stCondLst>
                                        </p:cTn>
                                        <p:tgtEl>
                                          <p:spTgt spid="8"/>
                                        </p:tgtEl>
                                        <p:attrNameLst>
                                          <p:attrName>style.visibility</p:attrName>
                                        </p:attrNameLst>
                                      </p:cBhvr>
                                      <p:to>
                                        <p:strVal val="visible"/>
                                      </p:to>
                                    </p:set>
                                    <p:anim calcmode="lin" valueType="num">
                                      <p:cBhvr>
                                        <p:cTn id="10" dur="750" fill="hold"/>
                                        <p:tgtEl>
                                          <p:spTgt spid="8"/>
                                        </p:tgtEl>
                                        <p:attrNameLst>
                                          <p:attrName>ppt_w</p:attrName>
                                        </p:attrNameLst>
                                      </p:cBhvr>
                                      <p:tavLst>
                                        <p:tav tm="0">
                                          <p:val>
                                            <p:fltVal val="0"/>
                                          </p:val>
                                        </p:tav>
                                        <p:tav tm="100000">
                                          <p:val>
                                            <p:strVal val="#ppt_w"/>
                                          </p:val>
                                        </p:tav>
                                      </p:tavLst>
                                    </p:anim>
                                    <p:anim calcmode="lin" valueType="num">
                                      <p:cBhvr>
                                        <p:cTn id="11" dur="750" fill="hold"/>
                                        <p:tgtEl>
                                          <p:spTgt spid="8"/>
                                        </p:tgtEl>
                                        <p:attrNameLst>
                                          <p:attrName>ppt_h</p:attrName>
                                        </p:attrNameLst>
                                      </p:cBhvr>
                                      <p:tavLst>
                                        <p:tav tm="0">
                                          <p:val>
                                            <p:fltVal val="0"/>
                                          </p:val>
                                        </p:tav>
                                        <p:tav tm="100000">
                                          <p:val>
                                            <p:strVal val="#ppt_h"/>
                                          </p:val>
                                        </p:tav>
                                      </p:tavLst>
                                    </p:anim>
                                    <p:animEffect transition="in" filter="fade">
                                      <p:cBhvr>
                                        <p:cTn id="12" dur="750"/>
                                        <p:tgtEl>
                                          <p:spTgt spid="8"/>
                                        </p:tgtEl>
                                      </p:cBhvr>
                                    </p:animEffect>
                                  </p:childTnLst>
                                </p:cTn>
                              </p:par>
                              <p:par>
                                <p:cTn id="13" presetID="53" presetClass="entr" presetSubtype="16" dur="750" fill="hold"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p:cTn id="15" dur="750" fill="hold"/>
                                        <p:tgtEl>
                                          <p:spTgt spid="9"/>
                                        </p:tgtEl>
                                        <p:attrNameLst>
                                          <p:attrName>ppt_w</p:attrName>
                                        </p:attrNameLst>
                                      </p:cBhvr>
                                      <p:tavLst>
                                        <p:tav tm="0">
                                          <p:val>
                                            <p:fltVal val="0"/>
                                          </p:val>
                                        </p:tav>
                                        <p:tav tm="100000">
                                          <p:val>
                                            <p:strVal val="#ppt_w"/>
                                          </p:val>
                                        </p:tav>
                                      </p:tavLst>
                                    </p:anim>
                                    <p:anim calcmode="lin" valueType="num">
                                      <p:cBhvr>
                                        <p:cTn id="16" dur="750" fill="hold"/>
                                        <p:tgtEl>
                                          <p:spTgt spid="9"/>
                                        </p:tgtEl>
                                        <p:attrNameLst>
                                          <p:attrName>ppt_h</p:attrName>
                                        </p:attrNameLst>
                                      </p:cBhvr>
                                      <p:tavLst>
                                        <p:tav tm="0">
                                          <p:val>
                                            <p:fltVal val="0"/>
                                          </p:val>
                                        </p:tav>
                                        <p:tav tm="100000">
                                          <p:val>
                                            <p:strVal val="#ppt_h"/>
                                          </p:val>
                                        </p:tav>
                                      </p:tavLst>
                                    </p:anim>
                                    <p:animEffect transition="in" filter="fade">
                                      <p:cBhvr>
                                        <p:cTn id="17" dur="750"/>
                                        <p:tgtEl>
                                          <p:spTgt spid="9"/>
                                        </p:tgtEl>
                                      </p:cBhvr>
                                    </p:animEffect>
                                  </p:childTnLst>
                                </p:cTn>
                              </p:par>
                              <p:par>
                                <p:cTn id="18" presetID="53" presetClass="entr" presetSubtype="16" dur="750" fill="hold" nodeType="withEffect">
                                  <p:stCondLst>
                                    <p:cond delay="1000"/>
                                  </p:stCondLst>
                                  <p:childTnLst>
                                    <p:set>
                                      <p:cBhvr>
                                        <p:cTn id="19" dur="1" fill="hold">
                                          <p:stCondLst>
                                            <p:cond delay="0"/>
                                          </p:stCondLst>
                                        </p:cTn>
                                        <p:tgtEl>
                                          <p:spTgt spid="16"/>
                                        </p:tgtEl>
                                        <p:attrNameLst>
                                          <p:attrName>style.visibility</p:attrName>
                                        </p:attrNameLst>
                                      </p:cBhvr>
                                      <p:to>
                                        <p:strVal val="visible"/>
                                      </p:to>
                                    </p:set>
                                    <p:anim calcmode="lin" valueType="num">
                                      <p:cBhvr>
                                        <p:cTn id="20" dur="750" fill="hold"/>
                                        <p:tgtEl>
                                          <p:spTgt spid="16"/>
                                        </p:tgtEl>
                                        <p:attrNameLst>
                                          <p:attrName>ppt_w</p:attrName>
                                        </p:attrNameLst>
                                      </p:cBhvr>
                                      <p:tavLst>
                                        <p:tav tm="0">
                                          <p:val>
                                            <p:fltVal val="0"/>
                                          </p:val>
                                        </p:tav>
                                        <p:tav tm="100000">
                                          <p:val>
                                            <p:strVal val="#ppt_w"/>
                                          </p:val>
                                        </p:tav>
                                      </p:tavLst>
                                    </p:anim>
                                    <p:anim calcmode="lin" valueType="num">
                                      <p:cBhvr>
                                        <p:cTn id="21" dur="750" fill="hold"/>
                                        <p:tgtEl>
                                          <p:spTgt spid="16"/>
                                        </p:tgtEl>
                                        <p:attrNameLst>
                                          <p:attrName>ppt_h</p:attrName>
                                        </p:attrNameLst>
                                      </p:cBhvr>
                                      <p:tavLst>
                                        <p:tav tm="0">
                                          <p:val>
                                            <p:fltVal val="0"/>
                                          </p:val>
                                        </p:tav>
                                        <p:tav tm="100000">
                                          <p:val>
                                            <p:strVal val="#ppt_h"/>
                                          </p:val>
                                        </p:tav>
                                      </p:tavLst>
                                    </p:anim>
                                    <p:animEffect transition="in" filter="fade">
                                      <p:cBhvr>
                                        <p:cTn id="22" dur="750"/>
                                        <p:tgtEl>
                                          <p:spTgt spid="16"/>
                                        </p:tgtEl>
                                      </p:cBhvr>
                                    </p:animEffect>
                                  </p:childTnLst>
                                </p:cTn>
                              </p:par>
                              <p:par>
                                <p:cTn id="23" presetID="53" presetClass="entr" presetSubtype="16" dur="750" fill="hold" nodeType="withEffect">
                                  <p:stCondLst>
                                    <p:cond delay="1000"/>
                                  </p:stCondLst>
                                  <p:childTnLst>
                                    <p:set>
                                      <p:cBhvr>
                                        <p:cTn id="24" dur="1" fill="hold">
                                          <p:stCondLst>
                                            <p:cond delay="0"/>
                                          </p:stCondLst>
                                        </p:cTn>
                                        <p:tgtEl>
                                          <p:spTgt spid="29"/>
                                        </p:tgtEl>
                                        <p:attrNameLst>
                                          <p:attrName>style.visibility</p:attrName>
                                        </p:attrNameLst>
                                      </p:cBhvr>
                                      <p:to>
                                        <p:strVal val="visible"/>
                                      </p:to>
                                    </p:set>
                                    <p:anim calcmode="lin" valueType="num">
                                      <p:cBhvr>
                                        <p:cTn id="25" dur="750" fill="hold"/>
                                        <p:tgtEl>
                                          <p:spTgt spid="29"/>
                                        </p:tgtEl>
                                        <p:attrNameLst>
                                          <p:attrName>ppt_w</p:attrName>
                                        </p:attrNameLst>
                                      </p:cBhvr>
                                      <p:tavLst>
                                        <p:tav tm="0">
                                          <p:val>
                                            <p:fltVal val="0"/>
                                          </p:val>
                                        </p:tav>
                                        <p:tav tm="100000">
                                          <p:val>
                                            <p:strVal val="#ppt_w"/>
                                          </p:val>
                                        </p:tav>
                                      </p:tavLst>
                                    </p:anim>
                                    <p:anim calcmode="lin" valueType="num">
                                      <p:cBhvr>
                                        <p:cTn id="26" dur="750" fill="hold"/>
                                        <p:tgtEl>
                                          <p:spTgt spid="29"/>
                                        </p:tgtEl>
                                        <p:attrNameLst>
                                          <p:attrName>ppt_h</p:attrName>
                                        </p:attrNameLst>
                                      </p:cBhvr>
                                      <p:tavLst>
                                        <p:tav tm="0">
                                          <p:val>
                                            <p:fltVal val="0"/>
                                          </p:val>
                                        </p:tav>
                                        <p:tav tm="100000">
                                          <p:val>
                                            <p:strVal val="#ppt_h"/>
                                          </p:val>
                                        </p:tav>
                                      </p:tavLst>
                                    </p:anim>
                                    <p:animEffect transition="in" filter="fade">
                                      <p:cBhvr>
                                        <p:cTn id="27" dur="750"/>
                                        <p:tgtEl>
                                          <p:spTgt spid="29"/>
                                        </p:tgtEl>
                                      </p:cBhvr>
                                    </p:animEffect>
                                  </p:childTnLst>
                                </p:cTn>
                              </p:par>
                              <p:par>
                                <p:cTn id="28" presetID="53" presetClass="entr" presetSubtype="16" dur="750" fill="hold" nodeType="withEffect">
                                  <p:stCondLst>
                                    <p:cond delay="1000"/>
                                  </p:stCondLst>
                                  <p:childTnLst>
                                    <p:set>
                                      <p:cBhvr>
                                        <p:cTn id="29" dur="1" fill="hold">
                                          <p:stCondLst>
                                            <p:cond delay="0"/>
                                          </p:stCondLst>
                                        </p:cTn>
                                        <p:tgtEl>
                                          <p:spTgt spid="11"/>
                                        </p:tgtEl>
                                        <p:attrNameLst>
                                          <p:attrName>style.visibility</p:attrName>
                                        </p:attrNameLst>
                                      </p:cBhvr>
                                      <p:to>
                                        <p:strVal val="visible"/>
                                      </p:to>
                                    </p:set>
                                    <p:anim calcmode="lin" valueType="num">
                                      <p:cBhvr>
                                        <p:cTn id="30" dur="750" fill="hold"/>
                                        <p:tgtEl>
                                          <p:spTgt spid="11"/>
                                        </p:tgtEl>
                                        <p:attrNameLst>
                                          <p:attrName>ppt_w</p:attrName>
                                        </p:attrNameLst>
                                      </p:cBhvr>
                                      <p:tavLst>
                                        <p:tav tm="0">
                                          <p:val>
                                            <p:fltVal val="0"/>
                                          </p:val>
                                        </p:tav>
                                        <p:tav tm="100000">
                                          <p:val>
                                            <p:strVal val="#ppt_w"/>
                                          </p:val>
                                        </p:tav>
                                      </p:tavLst>
                                    </p:anim>
                                    <p:anim calcmode="lin" valueType="num">
                                      <p:cBhvr>
                                        <p:cTn id="31" dur="750" fill="hold"/>
                                        <p:tgtEl>
                                          <p:spTgt spid="11"/>
                                        </p:tgtEl>
                                        <p:attrNameLst>
                                          <p:attrName>ppt_h</p:attrName>
                                        </p:attrNameLst>
                                      </p:cBhvr>
                                      <p:tavLst>
                                        <p:tav tm="0">
                                          <p:val>
                                            <p:fltVal val="0"/>
                                          </p:val>
                                        </p:tav>
                                        <p:tav tm="100000">
                                          <p:val>
                                            <p:strVal val="#ppt_h"/>
                                          </p:val>
                                        </p:tav>
                                      </p:tavLst>
                                    </p:anim>
                                    <p:animEffect transition="in" filter="fade">
                                      <p:cBhvr>
                                        <p:cTn id="32" dur="750"/>
                                        <p:tgtEl>
                                          <p:spTgt spid="11"/>
                                        </p:tgtEl>
                                      </p:cBhvr>
                                    </p:animEffect>
                                  </p:childTnLst>
                                </p:cTn>
                              </p:par>
                              <p:par>
                                <p:cTn id="33" presetID="53" presetClass="entr" presetSubtype="16" dur="750" fill="hold" nodeType="withEffect">
                                  <p:stCondLst>
                                    <p:cond delay="1000"/>
                                  </p:stCondLst>
                                  <p:childTnLst>
                                    <p:set>
                                      <p:cBhvr>
                                        <p:cTn id="34" dur="1" fill="hold">
                                          <p:stCondLst>
                                            <p:cond delay="0"/>
                                          </p:stCondLst>
                                        </p:cTn>
                                        <p:tgtEl>
                                          <p:spTgt spid="14"/>
                                        </p:tgtEl>
                                        <p:attrNameLst>
                                          <p:attrName>style.visibility</p:attrName>
                                        </p:attrNameLst>
                                      </p:cBhvr>
                                      <p:to>
                                        <p:strVal val="visible"/>
                                      </p:to>
                                    </p:set>
                                    <p:anim calcmode="lin" valueType="num">
                                      <p:cBhvr>
                                        <p:cTn id="35" dur="750" fill="hold"/>
                                        <p:tgtEl>
                                          <p:spTgt spid="14"/>
                                        </p:tgtEl>
                                        <p:attrNameLst>
                                          <p:attrName>ppt_w</p:attrName>
                                        </p:attrNameLst>
                                      </p:cBhvr>
                                      <p:tavLst>
                                        <p:tav tm="0">
                                          <p:val>
                                            <p:fltVal val="0"/>
                                          </p:val>
                                        </p:tav>
                                        <p:tav tm="100000">
                                          <p:val>
                                            <p:strVal val="#ppt_w"/>
                                          </p:val>
                                        </p:tav>
                                      </p:tavLst>
                                    </p:anim>
                                    <p:anim calcmode="lin" valueType="num">
                                      <p:cBhvr>
                                        <p:cTn id="36" dur="750" fill="hold"/>
                                        <p:tgtEl>
                                          <p:spTgt spid="14"/>
                                        </p:tgtEl>
                                        <p:attrNameLst>
                                          <p:attrName>ppt_h</p:attrName>
                                        </p:attrNameLst>
                                      </p:cBhvr>
                                      <p:tavLst>
                                        <p:tav tm="0">
                                          <p:val>
                                            <p:fltVal val="0"/>
                                          </p:val>
                                        </p:tav>
                                        <p:tav tm="100000">
                                          <p:val>
                                            <p:strVal val="#ppt_h"/>
                                          </p:val>
                                        </p:tav>
                                      </p:tavLst>
                                    </p:anim>
                                    <p:animEffect transition="in" filter="fade">
                                      <p:cBhvr>
                                        <p:cTn id="37" dur="750"/>
                                        <p:tgtEl>
                                          <p:spTgt spid="14"/>
                                        </p:tgtEl>
                                      </p:cBhvr>
                                    </p:animEffect>
                                  </p:childTnLst>
                                </p:cTn>
                              </p:par>
                              <p:par>
                                <p:cTn id="38" presetID="53" presetClass="entr" presetSubtype="16" dur="750" fill="hold" nodeType="withEffect">
                                  <p:stCondLst>
                                    <p:cond delay="1000"/>
                                  </p:stCondLst>
                                  <p:childTnLst>
                                    <p:set>
                                      <p:cBhvr>
                                        <p:cTn id="39" dur="1" fill="hold">
                                          <p:stCondLst>
                                            <p:cond delay="0"/>
                                          </p:stCondLst>
                                        </p:cTn>
                                        <p:tgtEl>
                                          <p:spTgt spid="12"/>
                                        </p:tgtEl>
                                        <p:attrNameLst>
                                          <p:attrName>style.visibility</p:attrName>
                                        </p:attrNameLst>
                                      </p:cBhvr>
                                      <p:to>
                                        <p:strVal val="visible"/>
                                      </p:to>
                                    </p:set>
                                    <p:anim calcmode="lin" valueType="num">
                                      <p:cBhvr>
                                        <p:cTn id="40" dur="750" fill="hold"/>
                                        <p:tgtEl>
                                          <p:spTgt spid="12"/>
                                        </p:tgtEl>
                                        <p:attrNameLst>
                                          <p:attrName>ppt_w</p:attrName>
                                        </p:attrNameLst>
                                      </p:cBhvr>
                                      <p:tavLst>
                                        <p:tav tm="0">
                                          <p:val>
                                            <p:fltVal val="0"/>
                                          </p:val>
                                        </p:tav>
                                        <p:tav tm="100000">
                                          <p:val>
                                            <p:strVal val="#ppt_w"/>
                                          </p:val>
                                        </p:tav>
                                      </p:tavLst>
                                    </p:anim>
                                    <p:anim calcmode="lin" valueType="num">
                                      <p:cBhvr>
                                        <p:cTn id="41" dur="750" fill="hold"/>
                                        <p:tgtEl>
                                          <p:spTgt spid="12"/>
                                        </p:tgtEl>
                                        <p:attrNameLst>
                                          <p:attrName>ppt_h</p:attrName>
                                        </p:attrNameLst>
                                      </p:cBhvr>
                                      <p:tavLst>
                                        <p:tav tm="0">
                                          <p:val>
                                            <p:fltVal val="0"/>
                                          </p:val>
                                        </p:tav>
                                        <p:tav tm="100000">
                                          <p:val>
                                            <p:strVal val="#ppt_h"/>
                                          </p:val>
                                        </p:tav>
                                      </p:tavLst>
                                    </p:anim>
                                    <p:animEffect transition="in" filter="fade">
                                      <p:cBhvr>
                                        <p:cTn id="42" dur="750"/>
                                        <p:tgtEl>
                                          <p:spTgt spid="12"/>
                                        </p:tgtEl>
                                      </p:cBhvr>
                                    </p:animEffect>
                                  </p:childTnLst>
                                </p:cTn>
                              </p:par>
                              <p:par>
                                <p:cTn id="43" presetID="53" presetClass="entr" presetSubtype="16" dur="750" fill="hold" nodeType="withEffect">
                                  <p:stCondLst>
                                    <p:cond delay="1000"/>
                                  </p:stCondLst>
                                  <p:childTnLst>
                                    <p:set>
                                      <p:cBhvr>
                                        <p:cTn id="44" dur="1" fill="hold">
                                          <p:stCondLst>
                                            <p:cond delay="0"/>
                                          </p:stCondLst>
                                        </p:cTn>
                                        <p:tgtEl>
                                          <p:spTgt spid="10"/>
                                        </p:tgtEl>
                                        <p:attrNameLst>
                                          <p:attrName>style.visibility</p:attrName>
                                        </p:attrNameLst>
                                      </p:cBhvr>
                                      <p:to>
                                        <p:strVal val="visible"/>
                                      </p:to>
                                    </p:set>
                                    <p:anim calcmode="lin" valueType="num">
                                      <p:cBhvr>
                                        <p:cTn id="45" dur="750" fill="hold"/>
                                        <p:tgtEl>
                                          <p:spTgt spid="10"/>
                                        </p:tgtEl>
                                        <p:attrNameLst>
                                          <p:attrName>ppt_w</p:attrName>
                                        </p:attrNameLst>
                                      </p:cBhvr>
                                      <p:tavLst>
                                        <p:tav tm="0">
                                          <p:val>
                                            <p:fltVal val="0"/>
                                          </p:val>
                                        </p:tav>
                                        <p:tav tm="100000">
                                          <p:val>
                                            <p:strVal val="#ppt_w"/>
                                          </p:val>
                                        </p:tav>
                                      </p:tavLst>
                                    </p:anim>
                                    <p:anim calcmode="lin" valueType="num">
                                      <p:cBhvr>
                                        <p:cTn id="46" dur="750" fill="hold"/>
                                        <p:tgtEl>
                                          <p:spTgt spid="10"/>
                                        </p:tgtEl>
                                        <p:attrNameLst>
                                          <p:attrName>ppt_h</p:attrName>
                                        </p:attrNameLst>
                                      </p:cBhvr>
                                      <p:tavLst>
                                        <p:tav tm="0">
                                          <p:val>
                                            <p:fltVal val="0"/>
                                          </p:val>
                                        </p:tav>
                                        <p:tav tm="100000">
                                          <p:val>
                                            <p:strVal val="#ppt_h"/>
                                          </p:val>
                                        </p:tav>
                                      </p:tavLst>
                                    </p:anim>
                                    <p:animEffect transition="in" filter="fade">
                                      <p:cBhvr>
                                        <p:cTn id="47" dur="750"/>
                                        <p:tgtEl>
                                          <p:spTgt spid="10"/>
                                        </p:tgtEl>
                                      </p:cBhvr>
                                    </p:animEffect>
                                  </p:childTnLst>
                                </p:cTn>
                              </p:par>
                              <p:par>
                                <p:cTn id="48" presetID="53" presetClass="entr" presetSubtype="16" dur="750" fill="hold" nodeType="withEffect">
                                  <p:stCondLst>
                                    <p:cond delay="1000"/>
                                  </p:stCondLst>
                                  <p:childTnLst>
                                    <p:set>
                                      <p:cBhvr>
                                        <p:cTn id="49" dur="1" fill="hold">
                                          <p:stCondLst>
                                            <p:cond delay="0"/>
                                          </p:stCondLst>
                                        </p:cTn>
                                        <p:tgtEl>
                                          <p:spTgt spid="21"/>
                                        </p:tgtEl>
                                        <p:attrNameLst>
                                          <p:attrName>style.visibility</p:attrName>
                                        </p:attrNameLst>
                                      </p:cBhvr>
                                      <p:to>
                                        <p:strVal val="visible"/>
                                      </p:to>
                                    </p:set>
                                    <p:anim calcmode="lin" valueType="num">
                                      <p:cBhvr>
                                        <p:cTn id="50" dur="750" fill="hold"/>
                                        <p:tgtEl>
                                          <p:spTgt spid="21"/>
                                        </p:tgtEl>
                                        <p:attrNameLst>
                                          <p:attrName>ppt_w</p:attrName>
                                        </p:attrNameLst>
                                      </p:cBhvr>
                                      <p:tavLst>
                                        <p:tav tm="0">
                                          <p:val>
                                            <p:fltVal val="0"/>
                                          </p:val>
                                        </p:tav>
                                        <p:tav tm="100000">
                                          <p:val>
                                            <p:strVal val="#ppt_w"/>
                                          </p:val>
                                        </p:tav>
                                      </p:tavLst>
                                    </p:anim>
                                    <p:anim calcmode="lin" valueType="num">
                                      <p:cBhvr>
                                        <p:cTn id="51" dur="750" fill="hold"/>
                                        <p:tgtEl>
                                          <p:spTgt spid="21"/>
                                        </p:tgtEl>
                                        <p:attrNameLst>
                                          <p:attrName>ppt_h</p:attrName>
                                        </p:attrNameLst>
                                      </p:cBhvr>
                                      <p:tavLst>
                                        <p:tav tm="0">
                                          <p:val>
                                            <p:fltVal val="0"/>
                                          </p:val>
                                        </p:tav>
                                        <p:tav tm="100000">
                                          <p:val>
                                            <p:strVal val="#ppt_h"/>
                                          </p:val>
                                        </p:tav>
                                      </p:tavLst>
                                    </p:anim>
                                    <p:animEffect transition="in" filter="fade">
                                      <p:cBhvr>
                                        <p:cTn id="52" dur="750"/>
                                        <p:tgtEl>
                                          <p:spTgt spid="21"/>
                                        </p:tgtEl>
                                      </p:cBhvr>
                                    </p:animEffect>
                                  </p:childTnLst>
                                </p:cTn>
                              </p:par>
                              <p:par>
                                <p:cTn id="53" presetID="53" presetClass="entr" presetSubtype="16" dur="750" fill="hold" nodeType="withEffect">
                                  <p:stCondLst>
                                    <p:cond delay="1000"/>
                                  </p:stCondLst>
                                  <p:childTnLst>
                                    <p:set>
                                      <p:cBhvr>
                                        <p:cTn id="54" dur="1" fill="hold">
                                          <p:stCondLst>
                                            <p:cond delay="0"/>
                                          </p:stCondLst>
                                        </p:cTn>
                                        <p:tgtEl>
                                          <p:spTgt spid="13"/>
                                        </p:tgtEl>
                                        <p:attrNameLst>
                                          <p:attrName>style.visibility</p:attrName>
                                        </p:attrNameLst>
                                      </p:cBhvr>
                                      <p:to>
                                        <p:strVal val="visible"/>
                                      </p:to>
                                    </p:set>
                                    <p:anim calcmode="lin" valueType="num">
                                      <p:cBhvr>
                                        <p:cTn id="55" dur="750" fill="hold"/>
                                        <p:tgtEl>
                                          <p:spTgt spid="13"/>
                                        </p:tgtEl>
                                        <p:attrNameLst>
                                          <p:attrName>ppt_w</p:attrName>
                                        </p:attrNameLst>
                                      </p:cBhvr>
                                      <p:tavLst>
                                        <p:tav tm="0">
                                          <p:val>
                                            <p:fltVal val="0"/>
                                          </p:val>
                                        </p:tav>
                                        <p:tav tm="100000">
                                          <p:val>
                                            <p:strVal val="#ppt_w"/>
                                          </p:val>
                                        </p:tav>
                                      </p:tavLst>
                                    </p:anim>
                                    <p:anim calcmode="lin" valueType="num">
                                      <p:cBhvr>
                                        <p:cTn id="56" dur="750" fill="hold"/>
                                        <p:tgtEl>
                                          <p:spTgt spid="13"/>
                                        </p:tgtEl>
                                        <p:attrNameLst>
                                          <p:attrName>ppt_h</p:attrName>
                                        </p:attrNameLst>
                                      </p:cBhvr>
                                      <p:tavLst>
                                        <p:tav tm="0">
                                          <p:val>
                                            <p:fltVal val="0"/>
                                          </p:val>
                                        </p:tav>
                                        <p:tav tm="100000">
                                          <p:val>
                                            <p:strVal val="#ppt_h"/>
                                          </p:val>
                                        </p:tav>
                                      </p:tavLst>
                                    </p:anim>
                                    <p:animEffect transition="in" filter="fade">
                                      <p:cBhvr>
                                        <p:cTn id="57" dur="750"/>
                                        <p:tgtEl>
                                          <p:spTgt spid="13"/>
                                        </p:tgtEl>
                                      </p:cBhvr>
                                    </p:animEffect>
                                  </p:childTnLst>
                                </p:cTn>
                              </p:par>
                              <p:par>
                                <p:cTn id="58" presetID="53" presetClass="entr" presetSubtype="16" dur="750" fill="hold" nodeType="withEffect">
                                  <p:stCondLst>
                                    <p:cond delay="1000"/>
                                  </p:stCondLst>
                                  <p:childTnLst>
                                    <p:set>
                                      <p:cBhvr>
                                        <p:cTn id="59" dur="1" fill="hold">
                                          <p:stCondLst>
                                            <p:cond delay="0"/>
                                          </p:stCondLst>
                                        </p:cTn>
                                        <p:tgtEl>
                                          <p:spTgt spid="44"/>
                                        </p:tgtEl>
                                        <p:attrNameLst>
                                          <p:attrName>style.visibility</p:attrName>
                                        </p:attrNameLst>
                                      </p:cBhvr>
                                      <p:to>
                                        <p:strVal val="visible"/>
                                      </p:to>
                                    </p:set>
                                    <p:anim calcmode="lin" valueType="num">
                                      <p:cBhvr>
                                        <p:cTn id="60" dur="750" fill="hold"/>
                                        <p:tgtEl>
                                          <p:spTgt spid="44"/>
                                        </p:tgtEl>
                                        <p:attrNameLst>
                                          <p:attrName>ppt_w</p:attrName>
                                        </p:attrNameLst>
                                      </p:cBhvr>
                                      <p:tavLst>
                                        <p:tav tm="0">
                                          <p:val>
                                            <p:fltVal val="0"/>
                                          </p:val>
                                        </p:tav>
                                        <p:tav tm="100000">
                                          <p:val>
                                            <p:strVal val="#ppt_w"/>
                                          </p:val>
                                        </p:tav>
                                      </p:tavLst>
                                    </p:anim>
                                    <p:anim calcmode="lin" valueType="num">
                                      <p:cBhvr>
                                        <p:cTn id="61" dur="750" fill="hold"/>
                                        <p:tgtEl>
                                          <p:spTgt spid="44"/>
                                        </p:tgtEl>
                                        <p:attrNameLst>
                                          <p:attrName>ppt_h</p:attrName>
                                        </p:attrNameLst>
                                      </p:cBhvr>
                                      <p:tavLst>
                                        <p:tav tm="0">
                                          <p:val>
                                            <p:fltVal val="0"/>
                                          </p:val>
                                        </p:tav>
                                        <p:tav tm="100000">
                                          <p:val>
                                            <p:strVal val="#ppt_h"/>
                                          </p:val>
                                        </p:tav>
                                      </p:tavLst>
                                    </p:anim>
                                    <p:animEffect transition="in" filter="fade">
                                      <p:cBhvr>
                                        <p:cTn id="62" dur="750"/>
                                        <p:tgtEl>
                                          <p:spTgt spid="44"/>
                                        </p:tgtEl>
                                      </p:cBhvr>
                                    </p:animEffect>
                                  </p:childTnLst>
                                </p:cTn>
                              </p:par>
                              <p:par>
                                <p:cTn id="63" presetID="53" presetClass="entr" presetSubtype="16" dur="750" fill="hold" nodeType="withEffect">
                                  <p:stCondLst>
                                    <p:cond delay="1000"/>
                                  </p:stCondLst>
                                  <p:childTnLst>
                                    <p:set>
                                      <p:cBhvr>
                                        <p:cTn id="64" dur="1" fill="hold">
                                          <p:stCondLst>
                                            <p:cond delay="0"/>
                                          </p:stCondLst>
                                        </p:cTn>
                                        <p:tgtEl>
                                          <p:spTgt spid="15"/>
                                        </p:tgtEl>
                                        <p:attrNameLst>
                                          <p:attrName>style.visibility</p:attrName>
                                        </p:attrNameLst>
                                      </p:cBhvr>
                                      <p:to>
                                        <p:strVal val="visible"/>
                                      </p:to>
                                    </p:set>
                                    <p:anim calcmode="lin" valueType="num">
                                      <p:cBhvr>
                                        <p:cTn id="65" dur="750" fill="hold"/>
                                        <p:tgtEl>
                                          <p:spTgt spid="15"/>
                                        </p:tgtEl>
                                        <p:attrNameLst>
                                          <p:attrName>ppt_w</p:attrName>
                                        </p:attrNameLst>
                                      </p:cBhvr>
                                      <p:tavLst>
                                        <p:tav tm="0">
                                          <p:val>
                                            <p:fltVal val="0"/>
                                          </p:val>
                                        </p:tav>
                                        <p:tav tm="100000">
                                          <p:val>
                                            <p:strVal val="#ppt_w"/>
                                          </p:val>
                                        </p:tav>
                                      </p:tavLst>
                                    </p:anim>
                                    <p:anim calcmode="lin" valueType="num">
                                      <p:cBhvr>
                                        <p:cTn id="66" dur="750" fill="hold"/>
                                        <p:tgtEl>
                                          <p:spTgt spid="15"/>
                                        </p:tgtEl>
                                        <p:attrNameLst>
                                          <p:attrName>ppt_h</p:attrName>
                                        </p:attrNameLst>
                                      </p:cBhvr>
                                      <p:tavLst>
                                        <p:tav tm="0">
                                          <p:val>
                                            <p:fltVal val="0"/>
                                          </p:val>
                                        </p:tav>
                                        <p:tav tm="100000">
                                          <p:val>
                                            <p:strVal val="#ppt_h"/>
                                          </p:val>
                                        </p:tav>
                                      </p:tavLst>
                                    </p:anim>
                                    <p:animEffect transition="in" filter="fade">
                                      <p:cBhvr>
                                        <p:cTn id="67" dur="750"/>
                                        <p:tgtEl>
                                          <p:spTgt spid="15"/>
                                        </p:tgtEl>
                                      </p:cBhvr>
                                    </p:animEffect>
                                  </p:childTnLst>
                                </p:cTn>
                              </p:par>
                              <p:par>
                                <p:cTn id="68" presetID="53" presetClass="entr" presetSubtype="16" dur="750" fill="hold" nodeType="withEffect">
                                  <p:stCondLst>
                                    <p:cond delay="1000"/>
                                  </p:stCondLst>
                                  <p:childTnLst>
                                    <p:set>
                                      <p:cBhvr>
                                        <p:cTn id="69" dur="1" fill="hold">
                                          <p:stCondLst>
                                            <p:cond delay="0"/>
                                          </p:stCondLst>
                                        </p:cTn>
                                        <p:tgtEl>
                                          <p:spTgt spid="17"/>
                                        </p:tgtEl>
                                        <p:attrNameLst>
                                          <p:attrName>style.visibility</p:attrName>
                                        </p:attrNameLst>
                                      </p:cBhvr>
                                      <p:to>
                                        <p:strVal val="visible"/>
                                      </p:to>
                                    </p:set>
                                    <p:anim calcmode="lin" valueType="num">
                                      <p:cBhvr>
                                        <p:cTn id="70" dur="750" fill="hold"/>
                                        <p:tgtEl>
                                          <p:spTgt spid="17"/>
                                        </p:tgtEl>
                                        <p:attrNameLst>
                                          <p:attrName>ppt_w</p:attrName>
                                        </p:attrNameLst>
                                      </p:cBhvr>
                                      <p:tavLst>
                                        <p:tav tm="0">
                                          <p:val>
                                            <p:fltVal val="0"/>
                                          </p:val>
                                        </p:tav>
                                        <p:tav tm="100000">
                                          <p:val>
                                            <p:strVal val="#ppt_w"/>
                                          </p:val>
                                        </p:tav>
                                      </p:tavLst>
                                    </p:anim>
                                    <p:anim calcmode="lin" valueType="num">
                                      <p:cBhvr>
                                        <p:cTn id="71" dur="750" fill="hold"/>
                                        <p:tgtEl>
                                          <p:spTgt spid="17"/>
                                        </p:tgtEl>
                                        <p:attrNameLst>
                                          <p:attrName>ppt_h</p:attrName>
                                        </p:attrNameLst>
                                      </p:cBhvr>
                                      <p:tavLst>
                                        <p:tav tm="0">
                                          <p:val>
                                            <p:fltVal val="0"/>
                                          </p:val>
                                        </p:tav>
                                        <p:tav tm="100000">
                                          <p:val>
                                            <p:strVal val="#ppt_h"/>
                                          </p:val>
                                        </p:tav>
                                      </p:tavLst>
                                    </p:anim>
                                    <p:animEffect transition="in" filter="fade">
                                      <p:cBhvr>
                                        <p:cTn id="72" dur="750"/>
                                        <p:tgtEl>
                                          <p:spTgt spid="17"/>
                                        </p:tgtEl>
                                      </p:cBhvr>
                                    </p:animEffect>
                                  </p:childTnLst>
                                </p:cTn>
                              </p:par>
                              <p:par>
                                <p:cTn id="73" presetID="22" presetClass="entr" presetSubtype="8" dur="750" fill="hold" grpId="0" nodeType="withEffect">
                                  <p:stCondLst>
                                    <p:cond delay="0"/>
                                  </p:stCondLst>
                                  <p:childTnLst>
                                    <p:set>
                                      <p:cBhvr>
                                        <p:cTn id="74" dur="1" fill="hold">
                                          <p:stCondLst>
                                            <p:cond delay="0"/>
                                          </p:stCondLst>
                                        </p:cTn>
                                        <p:tgtEl>
                                          <p:spTgt spid="36"/>
                                        </p:tgtEl>
                                        <p:attrNameLst>
                                          <p:attrName>style.visibility</p:attrName>
                                        </p:attrNameLst>
                                      </p:cBhvr>
                                      <p:to>
                                        <p:strVal val="visible"/>
                                      </p:to>
                                    </p:set>
                                    <p:animEffect transition="in" filter="wipe(left)">
                                      <p:cBhvr>
                                        <p:cTn id="75" dur="750"/>
                                        <p:tgtEl>
                                          <p:spTgt spid="36"/>
                                        </p:tgtEl>
                                      </p:cBhvr>
                                    </p:animEffect>
                                  </p:childTnLst>
                                </p:cTn>
                              </p:par>
                              <p:par>
                                <p:cTn id="76" presetID="22" presetClass="entr" presetSubtype="8" dur="500" fill="hold" grpId="0" nodeType="withEffect">
                                  <p:stCondLst>
                                    <p:cond delay="0"/>
                                  </p:stCondLst>
                                  <p:childTnLst>
                                    <p:set>
                                      <p:cBhvr>
                                        <p:cTn id="77" dur="1" fill="hold">
                                          <p:stCondLst>
                                            <p:cond delay="0"/>
                                          </p:stCondLst>
                                        </p:cTn>
                                        <p:tgtEl>
                                          <p:spTgt spid="35"/>
                                        </p:tgtEl>
                                        <p:attrNameLst>
                                          <p:attrName>style.visibility</p:attrName>
                                        </p:attrNameLst>
                                      </p:cBhvr>
                                      <p:to>
                                        <p:strVal val="visible"/>
                                      </p:to>
                                    </p:set>
                                    <p:animEffect transition="in" filter="wipe(left)">
                                      <p:cBhvr>
                                        <p:cTn id="78" dur="500"/>
                                        <p:tgtEl>
                                          <p:spTgt spid="35"/>
                                        </p:tgtEl>
                                      </p:cBhvr>
                                    </p:animEffect>
                                  </p:childTnLst>
                                </p:cTn>
                              </p:par>
                            </p:childTnLst>
                          </p:cTn>
                        </p:par>
                        <p:par>
                          <p:cTn id="79" fill="hold" nodeType="afterGroup">
                            <p:stCondLst>
                              <p:cond delay="2000"/>
                            </p:stCondLst>
                            <p:childTnLst>
                              <p:par>
                                <p:cTn id="80" presetID="53" presetClass="entr" presetSubtype="16" dur="500" fill="hold" nodeType="afterEffect">
                                  <p:stCondLst>
                                    <p:cond delay="0"/>
                                  </p:stCondLst>
                                  <p:childTnLst>
                                    <p:set>
                                      <p:cBhvr>
                                        <p:cTn id="81" dur="1" fill="hold">
                                          <p:stCondLst>
                                            <p:cond delay="0"/>
                                          </p:stCondLst>
                                        </p:cTn>
                                        <p:tgtEl>
                                          <p:spTgt spid="30"/>
                                        </p:tgtEl>
                                        <p:attrNameLst>
                                          <p:attrName>style.visibility</p:attrName>
                                        </p:attrNameLst>
                                      </p:cBhvr>
                                      <p:to>
                                        <p:strVal val="visible"/>
                                      </p:to>
                                    </p:set>
                                    <p:anim calcmode="lin" valueType="num">
                                      <p:cBhvr>
                                        <p:cTn id="82" dur="500" fill="hold"/>
                                        <p:tgtEl>
                                          <p:spTgt spid="30"/>
                                        </p:tgtEl>
                                        <p:attrNameLst>
                                          <p:attrName>ppt_w</p:attrName>
                                        </p:attrNameLst>
                                      </p:cBhvr>
                                      <p:tavLst>
                                        <p:tav tm="0">
                                          <p:val>
                                            <p:fltVal val="0"/>
                                          </p:val>
                                        </p:tav>
                                        <p:tav tm="100000">
                                          <p:val>
                                            <p:strVal val="#ppt_w"/>
                                          </p:val>
                                        </p:tav>
                                      </p:tavLst>
                                    </p:anim>
                                    <p:anim calcmode="lin" valueType="num">
                                      <p:cBhvr>
                                        <p:cTn id="83" dur="500" fill="hold"/>
                                        <p:tgtEl>
                                          <p:spTgt spid="30"/>
                                        </p:tgtEl>
                                        <p:attrNameLst>
                                          <p:attrName>ppt_h</p:attrName>
                                        </p:attrNameLst>
                                      </p:cBhvr>
                                      <p:tavLst>
                                        <p:tav tm="0">
                                          <p:val>
                                            <p:fltVal val="0"/>
                                          </p:val>
                                        </p:tav>
                                        <p:tav tm="100000">
                                          <p:val>
                                            <p:strVal val="#ppt_h"/>
                                          </p:val>
                                        </p:tav>
                                      </p:tavLst>
                                    </p:anim>
                                    <p:animEffect transition="in" filter="fade">
                                      <p:cBhvr>
                                        <p:cTn id="84" dur="500"/>
                                        <p:tgtEl>
                                          <p:spTgt spid="30"/>
                                        </p:tgtEl>
                                      </p:cBhvr>
                                    </p:animEffect>
                                  </p:childTnLst>
                                </p:cTn>
                              </p:par>
                            </p:childTnLst>
                          </p:cTn>
                        </p:par>
                        <p:par>
                          <p:cTn id="85" fill="hold" nodeType="afterGroup">
                            <p:stCondLst>
                              <p:cond delay="2500"/>
                            </p:stCondLst>
                            <p:childTnLst>
                              <p:par>
                                <p:cTn id="86" presetID="14" presetClass="entr" presetSubtype="10" dur="500" fill="hold" grpId="0" nodeType="afterEffect">
                                  <p:stCondLst>
                                    <p:cond delay="0"/>
                                  </p:stCondLst>
                                  <p:childTnLst>
                                    <p:set>
                                      <p:cBhvr>
                                        <p:cTn id="87" dur="1" fill="hold">
                                          <p:stCondLst>
                                            <p:cond delay="0"/>
                                          </p:stCondLst>
                                        </p:cTn>
                                        <p:tgtEl>
                                          <p:spTgt spid="33"/>
                                        </p:tgtEl>
                                        <p:attrNameLst>
                                          <p:attrName>style.visibility</p:attrName>
                                        </p:attrNameLst>
                                      </p:cBhvr>
                                      <p:to>
                                        <p:strVal val="visible"/>
                                      </p:to>
                                    </p:set>
                                    <p:animEffect transition="in" filter="randombar(horizontal)">
                                      <p:cBhvr>
                                        <p:cTn id="88" dur="500"/>
                                        <p:tgtEl>
                                          <p:spTgt spid="33"/>
                                        </p:tgtEl>
                                      </p:cBhvr>
                                    </p:animEffect>
                                  </p:childTnLst>
                                </p:cTn>
                              </p:par>
                              <p:par>
                                <p:cTn id="89" presetID="22" presetClass="entr" presetSubtype="8" dur="500" fill="hold" grpId="0" nodeType="withEffect">
                                  <p:stCondLst>
                                    <p:cond delay="0"/>
                                  </p:stCondLst>
                                  <p:childTnLst>
                                    <p:set>
                                      <p:cBhvr>
                                        <p:cTn id="90" dur="1" fill="hold">
                                          <p:stCondLst>
                                            <p:cond delay="0"/>
                                          </p:stCondLst>
                                        </p:cTn>
                                        <p:tgtEl>
                                          <p:spTgt spid="43"/>
                                        </p:tgtEl>
                                        <p:attrNameLst>
                                          <p:attrName>style.visibility</p:attrName>
                                        </p:attrNameLst>
                                      </p:cBhvr>
                                      <p:to>
                                        <p:strVal val="visible"/>
                                      </p:to>
                                    </p:set>
                                    <p:animEffect transition="in" filter="wipe(left)">
                                      <p:cBhvr>
                                        <p:cTn id="91" dur="500"/>
                                        <p:tgtEl>
                                          <p:spTgt spid="43"/>
                                        </p:tgtEl>
                                      </p:cBhvr>
                                    </p:animEffect>
                                  </p:childTnLst>
                                </p:cTn>
                              </p:par>
                              <p:par>
                                <p:cTn id="92" presetID="22" presetClass="entr" presetSubtype="8" dur="500" fill="hold" grpId="0" nodeType="withEffect">
                                  <p:stCondLst>
                                    <p:cond delay="0"/>
                                  </p:stCondLst>
                                  <p:childTnLst>
                                    <p:set>
                                      <p:cBhvr>
                                        <p:cTn id="93" dur="1" fill="hold">
                                          <p:stCondLst>
                                            <p:cond delay="0"/>
                                          </p:stCondLst>
                                        </p:cTn>
                                        <p:tgtEl>
                                          <p:spTgt spid="42"/>
                                        </p:tgtEl>
                                        <p:attrNameLst>
                                          <p:attrName>style.visibility</p:attrName>
                                        </p:attrNameLst>
                                      </p:cBhvr>
                                      <p:to>
                                        <p:strVal val="visible"/>
                                      </p:to>
                                    </p:set>
                                    <p:animEffect transition="in" filter="wipe(left)">
                                      <p:cBhvr>
                                        <p:cTn id="94" dur="500"/>
                                        <p:tgtEl>
                                          <p:spTgt spid="42"/>
                                        </p:tgtEl>
                                      </p:cBhvr>
                                    </p:animEffect>
                                  </p:childTnLst>
                                </p:cTn>
                              </p:par>
                            </p:childTnLst>
                          </p:cTn>
                        </p:par>
                        <p:par>
                          <p:cTn id="95" fill="hold" nodeType="afterGroup">
                            <p:stCondLst>
                              <p:cond delay="3000"/>
                            </p:stCondLst>
                            <p:childTnLst>
                              <p:par>
                                <p:cTn id="96" presetID="53" presetClass="entr" presetSubtype="16" dur="500" fill="hold" nodeType="afterEffect">
                                  <p:stCondLst>
                                    <p:cond delay="0"/>
                                  </p:stCondLst>
                                  <p:childTnLst>
                                    <p:set>
                                      <p:cBhvr>
                                        <p:cTn id="97" dur="1" fill="hold">
                                          <p:stCondLst>
                                            <p:cond delay="0"/>
                                          </p:stCondLst>
                                        </p:cTn>
                                        <p:tgtEl>
                                          <p:spTgt spid="37"/>
                                        </p:tgtEl>
                                        <p:attrNameLst>
                                          <p:attrName>style.visibility</p:attrName>
                                        </p:attrNameLst>
                                      </p:cBhvr>
                                      <p:to>
                                        <p:strVal val="visible"/>
                                      </p:to>
                                    </p:set>
                                    <p:anim calcmode="lin" valueType="num">
                                      <p:cBhvr>
                                        <p:cTn id="98" dur="500" fill="hold"/>
                                        <p:tgtEl>
                                          <p:spTgt spid="37"/>
                                        </p:tgtEl>
                                        <p:attrNameLst>
                                          <p:attrName>ppt_w</p:attrName>
                                        </p:attrNameLst>
                                      </p:cBhvr>
                                      <p:tavLst>
                                        <p:tav tm="0">
                                          <p:val>
                                            <p:fltVal val="0"/>
                                          </p:val>
                                        </p:tav>
                                        <p:tav tm="100000">
                                          <p:val>
                                            <p:strVal val="#ppt_w"/>
                                          </p:val>
                                        </p:tav>
                                      </p:tavLst>
                                    </p:anim>
                                    <p:anim calcmode="lin" valueType="num">
                                      <p:cBhvr>
                                        <p:cTn id="99" dur="500" fill="hold"/>
                                        <p:tgtEl>
                                          <p:spTgt spid="37"/>
                                        </p:tgtEl>
                                        <p:attrNameLst>
                                          <p:attrName>ppt_h</p:attrName>
                                        </p:attrNameLst>
                                      </p:cBhvr>
                                      <p:tavLst>
                                        <p:tav tm="0">
                                          <p:val>
                                            <p:fltVal val="0"/>
                                          </p:val>
                                        </p:tav>
                                        <p:tav tm="100000">
                                          <p:val>
                                            <p:strVal val="#ppt_h"/>
                                          </p:val>
                                        </p:tav>
                                      </p:tavLst>
                                    </p:anim>
                                    <p:animEffect transition="in" filter="fade">
                                      <p:cBhvr>
                                        <p:cTn id="100" dur="500"/>
                                        <p:tgtEl>
                                          <p:spTgt spid="37"/>
                                        </p:tgtEl>
                                      </p:cBhvr>
                                    </p:animEffect>
                                  </p:childTnLst>
                                </p:cTn>
                              </p:par>
                            </p:childTnLst>
                          </p:cTn>
                        </p:par>
                        <p:par>
                          <p:cTn id="101" fill="hold" nodeType="afterGroup">
                            <p:stCondLst>
                              <p:cond delay="3500"/>
                            </p:stCondLst>
                            <p:childTnLst>
                              <p:par>
                                <p:cTn id="102" presetID="14" presetClass="entr" presetSubtype="10" dur="500" fill="hold" grpId="0" nodeType="afterEffect">
                                  <p:stCondLst>
                                    <p:cond delay="0"/>
                                  </p:stCondLst>
                                  <p:childTnLst>
                                    <p:set>
                                      <p:cBhvr>
                                        <p:cTn id="103" dur="1" fill="hold">
                                          <p:stCondLst>
                                            <p:cond delay="0"/>
                                          </p:stCondLst>
                                        </p:cTn>
                                        <p:tgtEl>
                                          <p:spTgt spid="40"/>
                                        </p:tgtEl>
                                        <p:attrNameLst>
                                          <p:attrName>style.visibility</p:attrName>
                                        </p:attrNameLst>
                                      </p:cBhvr>
                                      <p:to>
                                        <p:strVal val="visible"/>
                                      </p:to>
                                    </p:set>
                                    <p:animEffect transition="in" filter="randombar(horizontal)">
                                      <p:cBhvr>
                                        <p:cTn id="104" dur="500"/>
                                        <p:tgtEl>
                                          <p:spTgt spid="40"/>
                                        </p:tgtEl>
                                      </p:cBhvr>
                                    </p:animEffect>
                                  </p:childTnLst>
                                </p:cTn>
                              </p:par>
                            </p:childTnLst>
                          </p:cTn>
                        </p:par>
                        <p:par>
                          <p:cTn id="105" fill="hold" nodeType="afterGroup">
                            <p:stCondLst>
                              <p:cond delay="4000"/>
                            </p:stCondLst>
                            <p:childTnLst>
                              <p:par>
                                <p:cTn id="106" presetID="10" presetClass="entr" presetSubtype="0" dur="2000" fill="hold" grpId="0" nodeType="afterEffect">
                                  <p:stCondLst>
                                    <p:cond delay="0"/>
                                  </p:stCondLst>
                                  <p:childTnLst>
                                    <p:set>
                                      <p:cBhvr>
                                        <p:cTn id="107" dur="1" fill="hold">
                                          <p:stCondLst>
                                            <p:cond delay="0"/>
                                          </p:stCondLst>
                                        </p:cTn>
                                        <p:tgtEl>
                                          <p:spTgt spid="47"/>
                                        </p:tgtEl>
                                        <p:attrNameLst>
                                          <p:attrName>style.visibility</p:attrName>
                                        </p:attrNameLst>
                                      </p:cBhvr>
                                      <p:to>
                                        <p:strVal val="visible"/>
                                      </p:to>
                                    </p:set>
                                    <p:animEffect transition="in" filter="fade">
                                      <p:cBhvr>
                                        <p:cTn id="108" dur="20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P spid="36" grpId="0"/>
      <p:bldP spid="40" grpId="0"/>
      <p:bldP spid="42" grpId="0"/>
      <p:bldP spid="43" grpId="0"/>
      <p:bldP spid="4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8" name="Freeform 7"/>
          <p:cNvSpPr/>
          <p:nvPr/>
        </p:nvSpPr>
        <p:spPr>
          <a:xfrm>
            <a:off x="2303463" y="2224088"/>
            <a:ext cx="2855913" cy="2854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solidFill>
            <a:schemeClr val="accent5">
              <a:lumMod val="75000"/>
            </a:schemeClr>
          </a:solidFill>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9" name="Oval 8"/>
          <p:cNvSpPr/>
          <p:nvPr/>
        </p:nvSpPr>
        <p:spPr>
          <a:xfrm>
            <a:off x="3940175" y="2103438"/>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0" name="Oval 9"/>
          <p:cNvSpPr/>
          <p:nvPr/>
        </p:nvSpPr>
        <p:spPr>
          <a:xfrm>
            <a:off x="3187700" y="4876800"/>
            <a:ext cx="230188" cy="230188"/>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40"/>
              <a:satOff val="2879"/>
              <a:lumOff val="1209"/>
              <a:alphaOff val="0"/>
            </a:schemeClr>
          </a:fillRef>
          <a:effectRef idx="0">
            <a:schemeClr val="accent3">
              <a:hueOff val="56240"/>
              <a:satOff val="2879"/>
              <a:lumOff val="1209"/>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1" name="Oval 10"/>
          <p:cNvSpPr/>
          <p:nvPr/>
        </p:nvSpPr>
        <p:spPr>
          <a:xfrm>
            <a:off x="5349875" y="3392488"/>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12479"/>
              <a:satOff val="5757"/>
              <a:lumOff val="2418"/>
              <a:alphaOff val="0"/>
            </a:schemeClr>
          </a:fillRef>
          <a:effectRef idx="0">
            <a:schemeClr val="accent3">
              <a:hueOff val="112479"/>
              <a:satOff val="5757"/>
              <a:lumOff val="241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2" name="Oval 11"/>
          <p:cNvSpPr/>
          <p:nvPr/>
        </p:nvSpPr>
        <p:spPr>
          <a:xfrm>
            <a:off x="4249738" y="5121275"/>
            <a:ext cx="317500" cy="317500"/>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68719"/>
              <a:satOff val="8636"/>
              <a:lumOff val="3628"/>
              <a:alphaOff val="0"/>
            </a:schemeClr>
          </a:fillRef>
          <a:effectRef idx="0">
            <a:schemeClr val="accent3">
              <a:hueOff val="168719"/>
              <a:satOff val="8636"/>
              <a:lumOff val="362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3" name="Oval 12"/>
          <p:cNvSpPr/>
          <p:nvPr/>
        </p:nvSpPr>
        <p:spPr>
          <a:xfrm>
            <a:off x="2871788" y="2782888"/>
            <a:ext cx="230188" cy="230188"/>
          </a:xfrm>
          <a:prstGeom prst="ellipse">
            <a:avLst/>
          </a:prstGeom>
          <a:solidFill>
            <a:srgbClr val="93CDDD"/>
          </a:solidFill>
          <a:ln>
            <a:noFill/>
          </a:ln>
        </p:spPr>
        <p:style>
          <a:lnRef idx="2">
            <a:schemeClr val="lt1">
              <a:hueOff val="0"/>
              <a:satOff val="0"/>
              <a:lumOff val="0"/>
              <a:alphaOff val="0"/>
            </a:schemeClr>
          </a:lnRef>
          <a:fillRef idx="1">
            <a:schemeClr val="accent3">
              <a:hueOff val="224959"/>
              <a:satOff val="11515"/>
              <a:lumOff val="4837"/>
              <a:alphaOff val="0"/>
            </a:schemeClr>
          </a:fillRef>
          <a:effectRef idx="0">
            <a:schemeClr val="accent3">
              <a:hueOff val="224959"/>
              <a:satOff val="11515"/>
              <a:lumOff val="4837"/>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4" name="Oval 14"/>
          <p:cNvSpPr/>
          <p:nvPr/>
        </p:nvSpPr>
        <p:spPr>
          <a:xfrm>
            <a:off x="4675188" y="3871913"/>
            <a:ext cx="317500" cy="317500"/>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393678"/>
              <a:satOff val="20151"/>
              <a:lumOff val="8464"/>
              <a:alphaOff val="0"/>
            </a:schemeClr>
          </a:fillRef>
          <a:effectRef idx="0">
            <a:schemeClr val="accent3">
              <a:hueOff val="393678"/>
              <a:satOff val="20151"/>
              <a:lumOff val="8464"/>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5" name="Oval 15"/>
          <p:cNvSpPr/>
          <p:nvPr/>
        </p:nvSpPr>
        <p:spPr>
          <a:xfrm>
            <a:off x="1693863" y="4122738"/>
            <a:ext cx="574675" cy="5730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449917"/>
              <a:satOff val="23029"/>
              <a:lumOff val="9673"/>
              <a:alphaOff val="0"/>
            </a:schemeClr>
          </a:fillRef>
          <a:effectRef idx="0">
            <a:schemeClr val="accent3">
              <a:hueOff val="449917"/>
              <a:satOff val="23029"/>
              <a:lumOff val="9673"/>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6" name="Freeform 16"/>
          <p:cNvSpPr/>
          <p:nvPr/>
        </p:nvSpPr>
        <p:spPr>
          <a:xfrm>
            <a:off x="4519613" y="836613"/>
            <a:ext cx="1160463"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rgbClr val="31859C"/>
          </a:solidFill>
          <a:ln>
            <a:noFill/>
          </a:ln>
        </p:spPr>
        <p:style>
          <a:lnRef idx="2">
            <a:schemeClr val="lt1">
              <a:hueOff val="0"/>
              <a:satOff val="0"/>
              <a:lumOff val="0"/>
              <a:alphaOff val="0"/>
            </a:schemeClr>
          </a:lnRef>
          <a:fillRef idx="1">
            <a:schemeClr val="accent3">
              <a:hueOff val="506157"/>
              <a:satOff val="25908"/>
              <a:lumOff val="10883"/>
              <a:alphaOff val="0"/>
            </a:schemeClr>
          </a:fillRef>
          <a:effectRef idx="0">
            <a:schemeClr val="accent3">
              <a:hueOff val="506157"/>
              <a:satOff val="25908"/>
              <a:lumOff val="10883"/>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17" name="Oval 19"/>
          <p:cNvSpPr/>
          <p:nvPr/>
        </p:nvSpPr>
        <p:spPr>
          <a:xfrm>
            <a:off x="1463675" y="4768850"/>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618636"/>
              <a:satOff val="31665"/>
              <a:lumOff val="13301"/>
              <a:alphaOff val="0"/>
            </a:schemeClr>
          </a:fillRef>
          <a:effectRef idx="0">
            <a:schemeClr val="accent3">
              <a:hueOff val="618636"/>
              <a:satOff val="31665"/>
              <a:lumOff val="13301"/>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1" name="Oval 22"/>
          <p:cNvSpPr/>
          <p:nvPr/>
        </p:nvSpPr>
        <p:spPr>
          <a:xfrm>
            <a:off x="3035300" y="4468813"/>
            <a:ext cx="230188" cy="230188"/>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674876"/>
              <a:satOff val="34544"/>
              <a:lumOff val="14510"/>
              <a:alphaOff val="0"/>
            </a:schemeClr>
          </a:fillRef>
          <a:effectRef idx="0">
            <a:schemeClr val="accent3">
              <a:hueOff val="674876"/>
              <a:satOff val="34544"/>
              <a:lumOff val="1451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8" name="Freeform 7"/>
          <p:cNvSpPr/>
          <p:nvPr/>
        </p:nvSpPr>
        <p:spPr>
          <a:xfrm>
            <a:off x="2178050" y="2097088"/>
            <a:ext cx="3108325" cy="3108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noFill/>
          <a:ln w="3175">
            <a:solidFill>
              <a:schemeClr val="accent5">
                <a:lumMod val="50000"/>
              </a:schemeClr>
            </a:solidFill>
            <a:prstDash val="dash"/>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29" name="Oval 17"/>
          <p:cNvSpPr/>
          <p:nvPr/>
        </p:nvSpPr>
        <p:spPr>
          <a:xfrm>
            <a:off x="4940300" y="3003550"/>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397"/>
              <a:satOff val="28787"/>
              <a:lumOff val="12092"/>
              <a:alphaOff val="0"/>
            </a:schemeClr>
          </a:fillRef>
          <a:effectRef idx="0">
            <a:schemeClr val="accent3">
              <a:hueOff val="562397"/>
              <a:satOff val="28787"/>
              <a:lumOff val="12092"/>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grpSp>
        <p:nvGrpSpPr>
          <p:cNvPr id="30" name="组合 29"/>
          <p:cNvGrpSpPr/>
          <p:nvPr/>
        </p:nvGrpSpPr>
        <p:grpSpPr>
          <a:xfrm>
            <a:off x="6346825" y="2781300"/>
            <a:ext cx="754063" cy="758825"/>
            <a:chOff x="6461991" y="3429000"/>
            <a:chExt cx="715716" cy="719823"/>
          </a:xfrm>
        </p:grpSpPr>
        <p:sp>
          <p:nvSpPr>
            <p:cNvPr id="31" name="Oval 28"/>
            <p:cNvSpPr/>
            <p:nvPr/>
          </p:nvSpPr>
          <p:spPr>
            <a:xfrm>
              <a:off x="6461991" y="3429000"/>
              <a:ext cx="715716" cy="719823"/>
            </a:xfrm>
            <a:prstGeom prst="ellipse">
              <a:avLst/>
            </a:prstGeom>
            <a:solidFill>
              <a:schemeClr val="accent5">
                <a:lumMod val="75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2375" b="0" i="0" u="none" strike="noStrike" kern="1200" cap="none" spc="0" normalizeH="0" baseline="0" noProof="0">
                <a:ln>
                  <a:noFill/>
                </a:ln>
                <a:solidFill>
                  <a:schemeClr val="tx2">
                    <a:lumMod val="50000"/>
                  </a:schemeClr>
                </a:solidFill>
                <a:effectLst/>
                <a:uLnTx/>
                <a:uFillTx/>
                <a:latin typeface="+mn-lt"/>
                <a:ea typeface="+mn-ea"/>
                <a:cs typeface="+mn-cs"/>
              </a:endParaRPr>
            </a:p>
          </p:txBody>
        </p:sp>
        <p:sp>
          <p:nvSpPr>
            <p:cNvPr id="32" name="Freeform 110"/>
            <p:cNvSpPr>
              <a:spLocks noEditPoints="1"/>
            </p:cNvSpPr>
            <p:nvPr/>
          </p:nvSpPr>
          <p:spPr bwMode="auto">
            <a:xfrm>
              <a:off x="6637799" y="3671397"/>
              <a:ext cx="364100" cy="343645"/>
            </a:xfrm>
            <a:custGeom>
              <a:gdLst>
                <a:gd name="T0" fmla="*/ 99 w 197"/>
                <a:gd name="T1" fmla="*/ 186 h 186"/>
                <a:gd name="T2" fmla="*/ 0 w 197"/>
                <a:gd name="T3" fmla="*/ 65 h 186"/>
                <a:gd name="T4" fmla="*/ 0 w 197"/>
                <a:gd name="T5" fmla="*/ 54 h 186"/>
                <a:gd name="T6" fmla="*/ 44 w 197"/>
                <a:gd name="T7" fmla="*/ 1 h 186"/>
                <a:gd name="T8" fmla="*/ 53 w 197"/>
                <a:gd name="T9" fmla="*/ 0 h 186"/>
                <a:gd name="T10" fmla="*/ 99 w 197"/>
                <a:gd name="T11" fmla="*/ 24 h 186"/>
                <a:gd name="T12" fmla="*/ 144 w 197"/>
                <a:gd name="T13" fmla="*/ 0 h 186"/>
                <a:gd name="T14" fmla="*/ 153 w 197"/>
                <a:gd name="T15" fmla="*/ 1 h 186"/>
                <a:gd name="T16" fmla="*/ 197 w 197"/>
                <a:gd name="T17" fmla="*/ 54 h 186"/>
                <a:gd name="T18" fmla="*/ 197 w 197"/>
                <a:gd name="T19" fmla="*/ 65 h 186"/>
                <a:gd name="T20" fmla="*/ 99 w 197"/>
                <a:gd name="T21" fmla="*/ 186 h 186"/>
                <a:gd name="T22" fmla="*/ 136 w 197"/>
                <a:gd name="T23" fmla="*/ 123 h 186"/>
                <a:gd name="T24" fmla="*/ 118 w 197"/>
                <a:gd name="T25" fmla="*/ 72 h 186"/>
                <a:gd name="T26" fmla="*/ 109 w 197"/>
                <a:gd name="T27" fmla="*/ 112 h 186"/>
                <a:gd name="T28" fmla="*/ 91 w 197"/>
                <a:gd name="T29" fmla="*/ 32 h 186"/>
                <a:gd name="T30" fmla="*/ 67 w 197"/>
                <a:gd name="T31" fmla="*/ 115 h 186"/>
                <a:gd name="T32" fmla="*/ 37 w 197"/>
                <a:gd name="T33" fmla="*/ 127 h 186"/>
                <a:gd name="T34" fmla="*/ 78 w 197"/>
                <a:gd name="T35" fmla="*/ 127 h 186"/>
                <a:gd name="T36" fmla="*/ 90 w 197"/>
                <a:gd name="T37" fmla="*/ 77 h 186"/>
                <a:gd name="T38" fmla="*/ 107 w 197"/>
                <a:gd name="T39" fmla="*/ 154 h 186"/>
                <a:gd name="T40" fmla="*/ 121 w 197"/>
                <a:gd name="T41" fmla="*/ 106 h 186"/>
                <a:gd name="T42" fmla="*/ 131 w 197"/>
                <a:gd name="T43" fmla="*/ 135 h 186"/>
                <a:gd name="T44" fmla="*/ 158 w 197"/>
                <a:gd name="T45" fmla="*/ 135 h 186"/>
                <a:gd name="T46" fmla="*/ 136 w 197"/>
                <a:gd name="T47" fmla="*/ 123 h 1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97" h="186">
                  <a:moveTo>
                    <a:pt x="99" y="186"/>
                  </a:moveTo>
                  <a:cubicBezTo>
                    <a:pt x="27" y="136"/>
                    <a:pt x="0" y="97"/>
                    <a:pt x="0" y="65"/>
                  </a:cubicBezTo>
                  <a:cubicBezTo>
                    <a:pt x="0" y="54"/>
                    <a:pt x="0" y="54"/>
                    <a:pt x="0" y="54"/>
                  </a:cubicBezTo>
                  <a:cubicBezTo>
                    <a:pt x="0" y="20"/>
                    <a:pt x="25" y="3"/>
                    <a:pt x="44" y="1"/>
                  </a:cubicBezTo>
                  <a:cubicBezTo>
                    <a:pt x="47" y="0"/>
                    <a:pt x="50" y="0"/>
                    <a:pt x="53" y="0"/>
                  </a:cubicBezTo>
                  <a:cubicBezTo>
                    <a:pt x="76" y="0"/>
                    <a:pt x="86" y="10"/>
                    <a:pt x="99" y="24"/>
                  </a:cubicBezTo>
                  <a:cubicBezTo>
                    <a:pt x="111" y="10"/>
                    <a:pt x="122" y="0"/>
                    <a:pt x="144" y="0"/>
                  </a:cubicBezTo>
                  <a:cubicBezTo>
                    <a:pt x="147" y="0"/>
                    <a:pt x="150" y="0"/>
                    <a:pt x="153" y="1"/>
                  </a:cubicBezTo>
                  <a:cubicBezTo>
                    <a:pt x="172" y="3"/>
                    <a:pt x="197" y="20"/>
                    <a:pt x="197" y="54"/>
                  </a:cubicBezTo>
                  <a:cubicBezTo>
                    <a:pt x="197" y="65"/>
                    <a:pt x="197" y="65"/>
                    <a:pt x="197" y="65"/>
                  </a:cubicBezTo>
                  <a:cubicBezTo>
                    <a:pt x="197" y="97"/>
                    <a:pt x="170" y="136"/>
                    <a:pt x="99" y="186"/>
                  </a:cubicBezTo>
                  <a:close/>
                  <a:moveTo>
                    <a:pt x="136" y="123"/>
                  </a:moveTo>
                  <a:cubicBezTo>
                    <a:pt x="118" y="72"/>
                    <a:pt x="118" y="72"/>
                    <a:pt x="118" y="72"/>
                  </a:cubicBezTo>
                  <a:cubicBezTo>
                    <a:pt x="109" y="112"/>
                    <a:pt x="109" y="112"/>
                    <a:pt x="109" y="112"/>
                  </a:cubicBezTo>
                  <a:cubicBezTo>
                    <a:pt x="91" y="32"/>
                    <a:pt x="91" y="32"/>
                    <a:pt x="91" y="32"/>
                  </a:cubicBezTo>
                  <a:cubicBezTo>
                    <a:pt x="67" y="115"/>
                    <a:pt x="67" y="115"/>
                    <a:pt x="67" y="115"/>
                  </a:cubicBezTo>
                  <a:cubicBezTo>
                    <a:pt x="37" y="127"/>
                    <a:pt x="37" y="127"/>
                    <a:pt x="37" y="127"/>
                  </a:cubicBezTo>
                  <a:cubicBezTo>
                    <a:pt x="78" y="127"/>
                    <a:pt x="78" y="127"/>
                    <a:pt x="78" y="127"/>
                  </a:cubicBezTo>
                  <a:cubicBezTo>
                    <a:pt x="90" y="77"/>
                    <a:pt x="90" y="77"/>
                    <a:pt x="90" y="77"/>
                  </a:cubicBezTo>
                  <a:cubicBezTo>
                    <a:pt x="107" y="154"/>
                    <a:pt x="107" y="154"/>
                    <a:pt x="107" y="154"/>
                  </a:cubicBezTo>
                  <a:cubicBezTo>
                    <a:pt x="121" y="106"/>
                    <a:pt x="121" y="106"/>
                    <a:pt x="121" y="106"/>
                  </a:cubicBezTo>
                  <a:cubicBezTo>
                    <a:pt x="131" y="135"/>
                    <a:pt x="131" y="135"/>
                    <a:pt x="131" y="135"/>
                  </a:cubicBezTo>
                  <a:cubicBezTo>
                    <a:pt x="158" y="135"/>
                    <a:pt x="158" y="135"/>
                    <a:pt x="158" y="135"/>
                  </a:cubicBezTo>
                  <a:lnTo>
                    <a:pt x="136" y="123"/>
                  </a:lnTo>
                  <a:close/>
                </a:path>
              </a:pathLst>
            </a:custGeom>
            <a:solidFill>
              <a:schemeClr val="accent5">
                <a:lumMod val="60000"/>
                <a:lumOff val="40000"/>
              </a:schemeClr>
            </a:solidFill>
            <a:ln>
              <a:noFill/>
            </a:ln>
          </p:spPr>
          <p:txBody>
            <a:bodyPr vert="horz" wrap="square" lIns="96415" tIns="48207" rIns="96415" bIns="4820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33" name="矩形 47"/>
          <p:cNvSpPr/>
          <p:nvPr/>
        </p:nvSpPr>
        <p:spPr>
          <a:xfrm>
            <a:off x="7269163" y="2911475"/>
            <a:ext cx="4706937" cy="735013"/>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en-US" altLang="zh-CN" sz="3600" b="1">
                <a:solidFill>
                  <a:srgbClr val="1F4C6B"/>
                </a:solidFill>
                <a:latin typeface="微软雅黑" panose="020b0503020204020204" pitchFamily="34" charset="-122"/>
                <a:ea typeface="微软雅黑" panose="020b0503020204020204" pitchFamily="34" charset="-122"/>
              </a:rPr>
              <a:t>1</a:t>
            </a:r>
            <a:r>
              <a:rPr lang="zh-CN" altLang="en-US" sz="3600" b="1">
                <a:solidFill>
                  <a:srgbClr val="1F4C6B"/>
                </a:solidFill>
                <a:latin typeface="微软雅黑" panose="020b0503020204020204" pitchFamily="34" charset="-122"/>
                <a:ea typeface="微软雅黑" panose="020b0503020204020204" pitchFamily="34" charset="-122"/>
              </a:rPr>
              <a:t>）合 同 成 立</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35" name="矩形 34"/>
          <p:cNvSpPr/>
          <p:nvPr/>
        </p:nvSpPr>
        <p:spPr>
          <a:xfrm>
            <a:off x="7416800" y="3613150"/>
            <a:ext cx="995363"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36" name="矩形 35"/>
          <p:cNvSpPr/>
          <p:nvPr/>
        </p:nvSpPr>
        <p:spPr>
          <a:xfrm>
            <a:off x="8412163" y="3613150"/>
            <a:ext cx="2066925"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44" name="Freeform 13"/>
          <p:cNvSpPr/>
          <p:nvPr/>
        </p:nvSpPr>
        <p:spPr>
          <a:xfrm>
            <a:off x="1417638" y="2747963"/>
            <a:ext cx="1162050"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chemeClr val="accent5">
              <a:lumMod val="50000"/>
            </a:schemeClr>
          </a:solidFill>
          <a:ln w="38100">
            <a:solidFill>
              <a:schemeClr val="bg1">
                <a:lumMod val="95000"/>
              </a:schemeClr>
            </a:solidFill>
          </a:ln>
        </p:spPr>
        <p:style>
          <a:lnRef idx="2">
            <a:schemeClr val="lt1">
              <a:hueOff val="0"/>
              <a:satOff val="0"/>
              <a:lumOff val="0"/>
              <a:alphaOff val="0"/>
            </a:schemeClr>
          </a:lnRef>
          <a:fillRef idx="1">
            <a:schemeClr val="accent3">
              <a:hueOff val="337438"/>
              <a:satOff val="17272"/>
              <a:lumOff val="7255"/>
              <a:alphaOff val="0"/>
            </a:schemeClr>
          </a:fillRef>
          <a:effectRef idx="0">
            <a:schemeClr val="accent3">
              <a:hueOff val="337438"/>
              <a:satOff val="17272"/>
              <a:lumOff val="7255"/>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47" name="TextBox 46"/>
          <p:cNvSpPr txBox="1"/>
          <p:nvPr/>
        </p:nvSpPr>
        <p:spPr>
          <a:xfrm>
            <a:off x="16527462" y="8855075"/>
            <a:ext cx="220662" cy="1063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100">
                <a:latin typeface="Calibri" panose="020f0502020204030204" pitchFamily="34" charset="0"/>
              </a:rPr>
              <a:t>延时符</a:t>
            </a:r>
            <a:endParaRPr lang="zh-CN" altLang="en-US" sz="100">
              <a:latin typeface="Calibri" panose="020f0502020204030204" pitchFamily="34" charset="0"/>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6" name="矩形 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 name="文本框 9"/>
          <p:cNvSpPr txBox="1"/>
          <p:nvPr/>
        </p:nvSpPr>
        <p:spPr>
          <a:xfrm>
            <a:off x="952500" y="64135"/>
            <a:ext cx="1179766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3819"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0" name="文本框 99"/>
          <p:cNvSpPr txBox="1"/>
          <p:nvPr/>
        </p:nvSpPr>
        <p:spPr>
          <a:xfrm>
            <a:off x="5884863" y="1577975"/>
            <a:ext cx="8696325" cy="6445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a:t>
            </a:r>
            <a:r>
              <a:rPr kumimoji="0" lang="en-US" altLang="zh-CN"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3</a:t>
            </a: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）合同基本法律概念区分</a:t>
            </a:r>
            <a:endPar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endParaRPr>
          </a:p>
        </p:txBody>
      </p:sp>
      <p:sp>
        <p:nvSpPr>
          <p:cNvPr id="63" name="Rectangle 48"/>
          <p:cNvSpPr>
            <a:spLocks noChangeAspect="1" noChangeArrowheads="1"/>
          </p:cNvSpPr>
          <p:nvPr/>
        </p:nvSpPr>
        <p:spPr bwMode="auto">
          <a:xfrm flipH="1">
            <a:off x="3649663" y="3306763"/>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4" name="Rectangle 49"/>
          <p:cNvSpPr>
            <a:spLocks noChangeAspect="1" noChangeArrowheads="1"/>
          </p:cNvSpPr>
          <p:nvPr/>
        </p:nvSpPr>
        <p:spPr bwMode="auto">
          <a:xfrm flipH="1">
            <a:off x="3460750" y="3454400"/>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5" name="Oval 50"/>
          <p:cNvSpPr>
            <a:spLocks noChangeAspect="1" noChangeArrowheads="1"/>
          </p:cNvSpPr>
          <p:nvPr/>
        </p:nvSpPr>
        <p:spPr bwMode="auto">
          <a:xfrm flipH="1">
            <a:off x="3730625" y="3275013"/>
            <a:ext cx="0" cy="0"/>
          </a:xfrm>
          <a:prstGeom prst="ellipse">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3824" name="Line 52"/>
          <p:cNvSpPr>
            <a:spLocks noChangeAspect="1"/>
          </p:cNvSpPr>
          <p:nvPr/>
        </p:nvSpPr>
        <p:spPr>
          <a:xfrm flipH="1">
            <a:off x="3887788" y="3432175"/>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8" name="Freeform 53"/>
          <p:cNvSpPr>
            <a:spLocks noChangeAspect="1"/>
          </p:cNvSpPr>
          <p:nvPr/>
        </p:nvSpPr>
        <p:spPr bwMode="auto">
          <a:xfrm flipH="1">
            <a:off x="3636963" y="3341688"/>
            <a:ext cx="0" cy="0"/>
          </a:xfrm>
          <a:custGeom>
            <a:gdLst>
              <a:gd name="T0" fmla="*/ 38 w 87"/>
              <a:gd name="T1" fmla="*/ 18 h 134"/>
              <a:gd name="T2" fmla="*/ 38 w 87"/>
              <a:gd name="T3" fmla="*/ 124 h 134"/>
              <a:gd name="T4" fmla="*/ 53 w 87"/>
              <a:gd name="T5" fmla="*/ 124 h 134"/>
              <a:gd name="T6" fmla="*/ 54 w 87"/>
              <a:gd name="T7" fmla="*/ 64 h 134"/>
              <a:gd name="T8" fmla="*/ 57 w 87"/>
              <a:gd name="T9" fmla="*/ 64 h 134"/>
              <a:gd name="T10" fmla="*/ 58 w 87"/>
              <a:gd name="T11" fmla="*/ 124 h 134"/>
              <a:gd name="T12" fmla="*/ 72 w 87"/>
              <a:gd name="T13" fmla="*/ 124 h 134"/>
              <a:gd name="T14" fmla="*/ 72 w 87"/>
              <a:gd name="T15" fmla="*/ 21 h 134"/>
              <a:gd name="T16" fmla="*/ 75 w 87"/>
              <a:gd name="T17" fmla="*/ 21 h 134"/>
              <a:gd name="T18" fmla="*/ 76 w 87"/>
              <a:gd name="T19" fmla="*/ 58 h 134"/>
              <a:gd name="T20" fmla="*/ 87 w 87"/>
              <a:gd name="T21" fmla="*/ 58 h 134"/>
              <a:gd name="T22" fmla="*/ 87 w 87"/>
              <a:gd name="T23" fmla="*/ 17 h 134"/>
              <a:gd name="T24" fmla="*/ 70 w 87"/>
              <a:gd name="T25" fmla="*/ 0 h 134"/>
              <a:gd name="T26" fmla="*/ 55 w 87"/>
              <a:gd name="T27" fmla="*/ 0 h 134"/>
              <a:gd name="T28" fmla="*/ 41 w 87"/>
              <a:gd name="T29" fmla="*/ 0 h 134"/>
              <a:gd name="T30" fmla="*/ 32 w 87"/>
              <a:gd name="T31" fmla="*/ 4 h 134"/>
              <a:gd name="T32" fmla="*/ 6 w 87"/>
              <a:gd name="T33" fmla="*/ 35 h 134"/>
              <a:gd name="T34" fmla="*/ 15 w 87"/>
              <a:gd name="T35" fmla="*/ 43 h 134"/>
              <a:gd name="T36" fmla="*/ 38 w 87"/>
              <a:gd name="T37" fmla="*/ 18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 h="134">
                <a:moveTo>
                  <a:pt x="38" y="18"/>
                </a:moveTo>
                <a:cubicBezTo>
                  <a:pt x="38" y="124"/>
                  <a:pt x="38" y="124"/>
                  <a:pt x="38" y="124"/>
                </a:cubicBezTo>
                <a:cubicBezTo>
                  <a:pt x="38" y="134"/>
                  <a:pt x="53" y="134"/>
                  <a:pt x="53" y="124"/>
                </a:cubicBezTo>
                <a:cubicBezTo>
                  <a:pt x="54" y="64"/>
                  <a:pt x="54" y="64"/>
                  <a:pt x="54" y="64"/>
                </a:cubicBezTo>
                <a:cubicBezTo>
                  <a:pt x="57" y="64"/>
                  <a:pt x="57" y="64"/>
                  <a:pt x="57" y="64"/>
                </a:cubicBezTo>
                <a:cubicBezTo>
                  <a:pt x="58" y="124"/>
                  <a:pt x="58" y="124"/>
                  <a:pt x="58" y="124"/>
                </a:cubicBezTo>
                <a:cubicBezTo>
                  <a:pt x="58" y="134"/>
                  <a:pt x="72" y="134"/>
                  <a:pt x="72" y="124"/>
                </a:cubicBezTo>
                <a:cubicBezTo>
                  <a:pt x="72" y="21"/>
                  <a:pt x="72" y="21"/>
                  <a:pt x="72" y="21"/>
                </a:cubicBezTo>
                <a:cubicBezTo>
                  <a:pt x="75" y="21"/>
                  <a:pt x="75" y="21"/>
                  <a:pt x="75" y="21"/>
                </a:cubicBezTo>
                <a:cubicBezTo>
                  <a:pt x="76" y="58"/>
                  <a:pt x="76" y="58"/>
                  <a:pt x="76" y="58"/>
                </a:cubicBezTo>
                <a:cubicBezTo>
                  <a:pt x="76" y="66"/>
                  <a:pt x="87" y="66"/>
                  <a:pt x="87" y="58"/>
                </a:cubicBezTo>
                <a:cubicBezTo>
                  <a:pt x="87" y="17"/>
                  <a:pt x="87" y="17"/>
                  <a:pt x="87" y="17"/>
                </a:cubicBezTo>
                <a:cubicBezTo>
                  <a:pt x="87" y="3"/>
                  <a:pt x="83" y="0"/>
                  <a:pt x="70" y="0"/>
                </a:cubicBezTo>
                <a:cubicBezTo>
                  <a:pt x="55" y="0"/>
                  <a:pt x="55" y="0"/>
                  <a:pt x="55" y="0"/>
                </a:cubicBezTo>
                <a:cubicBezTo>
                  <a:pt x="41" y="0"/>
                  <a:pt x="41" y="0"/>
                  <a:pt x="41" y="0"/>
                </a:cubicBezTo>
                <a:cubicBezTo>
                  <a:pt x="35" y="0"/>
                  <a:pt x="33" y="2"/>
                  <a:pt x="32" y="4"/>
                </a:cubicBezTo>
                <a:cubicBezTo>
                  <a:pt x="6" y="35"/>
                  <a:pt x="6" y="35"/>
                  <a:pt x="6" y="35"/>
                </a:cubicBezTo>
                <a:cubicBezTo>
                  <a:pt x="0" y="41"/>
                  <a:pt x="10" y="49"/>
                  <a:pt x="15" y="43"/>
                </a:cubicBezTo>
                <a:lnTo>
                  <a:pt x="38" y="18"/>
                </a:ln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9" name="Freeform 54"/>
          <p:cNvSpPr>
            <a:spLocks noChangeAspect="1" noEditPoints="1"/>
          </p:cNvSpPr>
          <p:nvPr/>
        </p:nvSpPr>
        <p:spPr bwMode="auto">
          <a:xfrm flipH="1">
            <a:off x="3473450" y="3279775"/>
            <a:ext cx="0" cy="0"/>
          </a:xfrm>
          <a:custGeom>
            <a:gdLst>
              <a:gd name="T0" fmla="*/ 31 w 86"/>
              <a:gd name="T1" fmla="*/ 27 h 74"/>
              <a:gd name="T2" fmla="*/ 44 w 86"/>
              <a:gd name="T3" fmla="*/ 13 h 74"/>
              <a:gd name="T4" fmla="*/ 31 w 86"/>
              <a:gd name="T5" fmla="*/ 0 h 74"/>
              <a:gd name="T6" fmla="*/ 18 w 86"/>
              <a:gd name="T7" fmla="*/ 13 h 74"/>
              <a:gd name="T8" fmla="*/ 31 w 86"/>
              <a:gd name="T9" fmla="*/ 27 h 74"/>
              <a:gd name="T10" fmla="*/ 74 w 86"/>
              <a:gd name="T11" fmla="*/ 38 h 74"/>
              <a:gd name="T12" fmla="*/ 65 w 86"/>
              <a:gd name="T13" fmla="*/ 48 h 74"/>
              <a:gd name="T14" fmla="*/ 61 w 86"/>
              <a:gd name="T15" fmla="*/ 43 h 74"/>
              <a:gd name="T16" fmla="*/ 45 w 86"/>
              <a:gd name="T17" fmla="*/ 29 h 74"/>
              <a:gd name="T18" fmla="*/ 31 w 86"/>
              <a:gd name="T19" fmla="*/ 29 h 74"/>
              <a:gd name="T20" fmla="*/ 17 w 86"/>
              <a:gd name="T21" fmla="*/ 29 h 74"/>
              <a:gd name="T22" fmla="*/ 0 w 86"/>
              <a:gd name="T23" fmla="*/ 47 h 74"/>
              <a:gd name="T24" fmla="*/ 0 w 86"/>
              <a:gd name="T25" fmla="*/ 74 h 74"/>
              <a:gd name="T26" fmla="*/ 11 w 86"/>
              <a:gd name="T27" fmla="*/ 74 h 74"/>
              <a:gd name="T28" fmla="*/ 11 w 86"/>
              <a:gd name="T29" fmla="*/ 50 h 74"/>
              <a:gd name="T30" fmla="*/ 14 w 86"/>
              <a:gd name="T31" fmla="*/ 50 h 74"/>
              <a:gd name="T32" fmla="*/ 14 w 86"/>
              <a:gd name="T33" fmla="*/ 74 h 74"/>
              <a:gd name="T34" fmla="*/ 48 w 86"/>
              <a:gd name="T35" fmla="*/ 74 h 74"/>
              <a:gd name="T36" fmla="*/ 48 w 86"/>
              <a:gd name="T37" fmla="*/ 47 h 74"/>
              <a:gd name="T38" fmla="*/ 57 w 86"/>
              <a:gd name="T39" fmla="*/ 60 h 74"/>
              <a:gd name="T40" fmla="*/ 67 w 86"/>
              <a:gd name="T41" fmla="*/ 62 h 74"/>
              <a:gd name="T42" fmla="*/ 82 w 86"/>
              <a:gd name="T43" fmla="*/ 45 h 74"/>
              <a:gd name="T44" fmla="*/ 74 w 86"/>
              <a:gd name="T45" fmla="*/ 38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6" h="74">
                <a:moveTo>
                  <a:pt x="31" y="27"/>
                </a:moveTo>
                <a:cubicBezTo>
                  <a:pt x="38" y="27"/>
                  <a:pt x="44" y="21"/>
                  <a:pt x="44" y="13"/>
                </a:cubicBezTo>
                <a:cubicBezTo>
                  <a:pt x="44" y="6"/>
                  <a:pt x="38" y="0"/>
                  <a:pt x="31" y="0"/>
                </a:cubicBezTo>
                <a:cubicBezTo>
                  <a:pt x="24" y="0"/>
                  <a:pt x="18" y="6"/>
                  <a:pt x="18" y="13"/>
                </a:cubicBezTo>
                <a:cubicBezTo>
                  <a:pt x="18" y="21"/>
                  <a:pt x="24" y="27"/>
                  <a:pt x="31" y="27"/>
                </a:cubicBezTo>
                <a:close/>
                <a:moveTo>
                  <a:pt x="74" y="38"/>
                </a:moveTo>
                <a:cubicBezTo>
                  <a:pt x="65" y="48"/>
                  <a:pt x="65" y="48"/>
                  <a:pt x="65" y="48"/>
                </a:cubicBezTo>
                <a:cubicBezTo>
                  <a:pt x="65" y="49"/>
                  <a:pt x="62" y="44"/>
                  <a:pt x="61" y="43"/>
                </a:cubicBezTo>
                <a:cubicBezTo>
                  <a:pt x="57" y="36"/>
                  <a:pt x="55" y="29"/>
                  <a:pt x="45" y="29"/>
                </a:cubicBezTo>
                <a:cubicBezTo>
                  <a:pt x="31" y="29"/>
                  <a:pt x="31" y="29"/>
                  <a:pt x="31" y="29"/>
                </a:cubicBezTo>
                <a:cubicBezTo>
                  <a:pt x="17" y="29"/>
                  <a:pt x="17" y="29"/>
                  <a:pt x="17" y="29"/>
                </a:cubicBezTo>
                <a:cubicBezTo>
                  <a:pt x="4" y="29"/>
                  <a:pt x="0" y="33"/>
                  <a:pt x="0" y="47"/>
                </a:cubicBezTo>
                <a:cubicBezTo>
                  <a:pt x="0" y="74"/>
                  <a:pt x="0" y="74"/>
                  <a:pt x="0" y="74"/>
                </a:cubicBezTo>
                <a:cubicBezTo>
                  <a:pt x="11" y="74"/>
                  <a:pt x="11" y="74"/>
                  <a:pt x="11" y="74"/>
                </a:cubicBezTo>
                <a:cubicBezTo>
                  <a:pt x="11" y="50"/>
                  <a:pt x="11" y="50"/>
                  <a:pt x="11" y="50"/>
                </a:cubicBezTo>
                <a:cubicBezTo>
                  <a:pt x="14" y="50"/>
                  <a:pt x="14" y="50"/>
                  <a:pt x="14" y="50"/>
                </a:cubicBezTo>
                <a:cubicBezTo>
                  <a:pt x="14" y="74"/>
                  <a:pt x="14" y="74"/>
                  <a:pt x="14" y="74"/>
                </a:cubicBezTo>
                <a:cubicBezTo>
                  <a:pt x="48" y="74"/>
                  <a:pt x="48" y="74"/>
                  <a:pt x="48" y="74"/>
                </a:cubicBezTo>
                <a:cubicBezTo>
                  <a:pt x="48" y="47"/>
                  <a:pt x="48" y="47"/>
                  <a:pt x="48" y="47"/>
                </a:cubicBezTo>
                <a:cubicBezTo>
                  <a:pt x="48" y="47"/>
                  <a:pt x="55" y="57"/>
                  <a:pt x="57" y="60"/>
                </a:cubicBezTo>
                <a:cubicBezTo>
                  <a:pt x="60" y="65"/>
                  <a:pt x="64" y="67"/>
                  <a:pt x="67" y="62"/>
                </a:cubicBezTo>
                <a:cubicBezTo>
                  <a:pt x="82" y="45"/>
                  <a:pt x="82" y="45"/>
                  <a:pt x="82" y="45"/>
                </a:cubicBezTo>
                <a:cubicBezTo>
                  <a:pt x="86" y="39"/>
                  <a:pt x="78" y="33"/>
                  <a:pt x="74" y="38"/>
                </a:cubicBez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3827" name="Line 52"/>
          <p:cNvSpPr/>
          <p:nvPr/>
        </p:nvSpPr>
        <p:spPr>
          <a:xfrm flipH="1">
            <a:off x="3887788" y="3360738"/>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8" name="Freeform 627"/>
          <p:cNvSpPr>
            <a:spLocks noEditPoints="1"/>
          </p:cNvSpPr>
          <p:nvPr/>
        </p:nvSpPr>
        <p:spPr bwMode="auto">
          <a:xfrm>
            <a:off x="3187700" y="2806700"/>
            <a:ext cx="1219200" cy="1511300"/>
          </a:xfrm>
          <a:custGeom>
            <a:gdLst>
              <a:gd name="T0" fmla="*/ 7 w 123"/>
              <a:gd name="T1" fmla="*/ 0 h 153"/>
              <a:gd name="T2" fmla="*/ 116 w 123"/>
              <a:gd name="T3" fmla="*/ 0 h 153"/>
              <a:gd name="T4" fmla="*/ 123 w 123"/>
              <a:gd name="T5" fmla="*/ 0 h 153"/>
              <a:gd name="T6" fmla="*/ 123 w 123"/>
              <a:gd name="T7" fmla="*/ 4 h 153"/>
              <a:gd name="T8" fmla="*/ 123 w 123"/>
              <a:gd name="T9" fmla="*/ 146 h 153"/>
              <a:gd name="T10" fmla="*/ 123 w 123"/>
              <a:gd name="T11" fmla="*/ 153 h 153"/>
              <a:gd name="T12" fmla="*/ 116 w 123"/>
              <a:gd name="T13" fmla="*/ 153 h 153"/>
              <a:gd name="T14" fmla="*/ 38 w 123"/>
              <a:gd name="T15" fmla="*/ 153 h 153"/>
              <a:gd name="T16" fmla="*/ 38 w 123"/>
              <a:gd name="T17" fmla="*/ 153 h 153"/>
              <a:gd name="T18" fmla="*/ 36 w 123"/>
              <a:gd name="T19" fmla="*/ 153 h 153"/>
              <a:gd name="T20" fmla="*/ 3 w 123"/>
              <a:gd name="T21" fmla="*/ 127 h 153"/>
              <a:gd name="T22" fmla="*/ 0 w 123"/>
              <a:gd name="T23" fmla="*/ 127 h 153"/>
              <a:gd name="T24" fmla="*/ 0 w 123"/>
              <a:gd name="T25" fmla="*/ 123 h 153"/>
              <a:gd name="T26" fmla="*/ 0 w 123"/>
              <a:gd name="T27" fmla="*/ 4 h 153"/>
              <a:gd name="T28" fmla="*/ 0 w 123"/>
              <a:gd name="T29" fmla="*/ 0 h 153"/>
              <a:gd name="T30" fmla="*/ 7 w 123"/>
              <a:gd name="T31" fmla="*/ 0 h 153"/>
              <a:gd name="T32" fmla="*/ 7 w 123"/>
              <a:gd name="T33" fmla="*/ 0 h 153"/>
              <a:gd name="T34" fmla="*/ 12 w 123"/>
              <a:gd name="T35" fmla="*/ 115 h 153"/>
              <a:gd name="T36" fmla="*/ 33 w 123"/>
              <a:gd name="T37" fmla="*/ 108 h 153"/>
              <a:gd name="T38" fmla="*/ 36 w 123"/>
              <a:gd name="T39" fmla="*/ 108 h 153"/>
              <a:gd name="T40" fmla="*/ 36 w 123"/>
              <a:gd name="T41" fmla="*/ 111 h 153"/>
              <a:gd name="T42" fmla="*/ 45 w 123"/>
              <a:gd name="T43" fmla="*/ 141 h 153"/>
              <a:gd name="T44" fmla="*/ 112 w 123"/>
              <a:gd name="T45" fmla="*/ 141 h 153"/>
              <a:gd name="T46" fmla="*/ 112 w 123"/>
              <a:gd name="T47" fmla="*/ 11 h 153"/>
              <a:gd name="T48" fmla="*/ 12 w 123"/>
              <a:gd name="T49" fmla="*/ 11 h 153"/>
              <a:gd name="T50" fmla="*/ 12 w 123"/>
              <a:gd name="T51" fmla="*/ 115 h 153"/>
              <a:gd name="T52" fmla="*/ 12 w 123"/>
              <a:gd name="T53" fmla="*/ 115 h 153"/>
              <a:gd name="T54" fmla="*/ 38 w 123"/>
              <a:gd name="T55" fmla="*/ 139 h 153"/>
              <a:gd name="T56" fmla="*/ 31 w 123"/>
              <a:gd name="T57" fmla="*/ 115 h 153"/>
              <a:gd name="T58" fmla="*/ 15 w 123"/>
              <a:gd name="T59" fmla="*/ 123 h 153"/>
              <a:gd name="T60" fmla="*/ 38 w 123"/>
              <a:gd name="T61" fmla="*/ 139 h 153"/>
              <a:gd name="T62" fmla="*/ 38 w 123"/>
              <a:gd name="T63" fmla="*/ 139 h 153"/>
              <a:gd name="T64" fmla="*/ 29 w 123"/>
              <a:gd name="T65" fmla="*/ 82 h 153"/>
              <a:gd name="T66" fmla="*/ 29 w 123"/>
              <a:gd name="T67" fmla="*/ 87 h 153"/>
              <a:gd name="T68" fmla="*/ 95 w 123"/>
              <a:gd name="T69" fmla="*/ 87 h 153"/>
              <a:gd name="T70" fmla="*/ 95 w 123"/>
              <a:gd name="T71" fmla="*/ 82 h 153"/>
              <a:gd name="T72" fmla="*/ 29 w 123"/>
              <a:gd name="T73" fmla="*/ 82 h 153"/>
              <a:gd name="T74" fmla="*/ 29 w 123"/>
              <a:gd name="T75" fmla="*/ 82 h 153"/>
              <a:gd name="T76" fmla="*/ 29 w 123"/>
              <a:gd name="T77" fmla="*/ 66 h 153"/>
              <a:gd name="T78" fmla="*/ 29 w 123"/>
              <a:gd name="T79" fmla="*/ 71 h 153"/>
              <a:gd name="T80" fmla="*/ 95 w 123"/>
              <a:gd name="T81" fmla="*/ 71 h 153"/>
              <a:gd name="T82" fmla="*/ 95 w 123"/>
              <a:gd name="T83" fmla="*/ 66 h 153"/>
              <a:gd name="T84" fmla="*/ 29 w 123"/>
              <a:gd name="T85" fmla="*/ 66 h 153"/>
              <a:gd name="T86" fmla="*/ 29 w 123"/>
              <a:gd name="T87" fmla="*/ 66 h 153"/>
              <a:gd name="T88" fmla="*/ 29 w 123"/>
              <a:gd name="T89" fmla="*/ 49 h 153"/>
              <a:gd name="T90" fmla="*/ 29 w 123"/>
              <a:gd name="T91" fmla="*/ 54 h 153"/>
              <a:gd name="T92" fmla="*/ 95 w 123"/>
              <a:gd name="T93" fmla="*/ 54 h 153"/>
              <a:gd name="T94" fmla="*/ 95 w 123"/>
              <a:gd name="T95" fmla="*/ 49 h 153"/>
              <a:gd name="T96" fmla="*/ 29 w 123"/>
              <a:gd name="T97" fmla="*/ 49 h 153"/>
              <a:gd name="T98" fmla="*/ 29 w 123"/>
              <a:gd name="T99" fmla="*/ 49 h 153"/>
              <a:gd name="T100" fmla="*/ 29 w 123"/>
              <a:gd name="T101" fmla="*/ 33 h 153"/>
              <a:gd name="T102" fmla="*/ 29 w 123"/>
              <a:gd name="T103" fmla="*/ 37 h 153"/>
              <a:gd name="T104" fmla="*/ 95 w 123"/>
              <a:gd name="T105" fmla="*/ 37 h 153"/>
              <a:gd name="T106" fmla="*/ 95 w 123"/>
              <a:gd name="T107" fmla="*/ 33 h 153"/>
              <a:gd name="T108" fmla="*/ 29 w 123"/>
              <a:gd name="T109" fmla="*/ 33 h 1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3" h="153">
                <a:moveTo>
                  <a:pt x="7" y="0"/>
                </a:moveTo>
                <a:lnTo>
                  <a:pt x="116" y="0"/>
                </a:lnTo>
                <a:lnTo>
                  <a:pt x="123" y="0"/>
                </a:lnTo>
                <a:lnTo>
                  <a:pt x="123" y="4"/>
                </a:lnTo>
                <a:lnTo>
                  <a:pt x="123" y="146"/>
                </a:lnTo>
                <a:lnTo>
                  <a:pt x="123" y="153"/>
                </a:lnTo>
                <a:lnTo>
                  <a:pt x="116" y="153"/>
                </a:lnTo>
                <a:lnTo>
                  <a:pt x="38" y="153"/>
                </a:lnTo>
                <a:lnTo>
                  <a:pt x="38" y="153"/>
                </a:lnTo>
                <a:lnTo>
                  <a:pt x="36" y="153"/>
                </a:lnTo>
                <a:lnTo>
                  <a:pt x="3" y="127"/>
                </a:lnTo>
                <a:lnTo>
                  <a:pt x="0" y="127"/>
                </a:lnTo>
                <a:lnTo>
                  <a:pt x="0" y="123"/>
                </a:lnTo>
                <a:lnTo>
                  <a:pt x="0" y="4"/>
                </a:lnTo>
                <a:lnTo>
                  <a:pt x="0" y="0"/>
                </a:lnTo>
                <a:lnTo>
                  <a:pt x="7" y="0"/>
                </a:lnTo>
                <a:lnTo>
                  <a:pt x="7" y="0"/>
                </a:lnTo>
                <a:close/>
                <a:moveTo>
                  <a:pt x="12" y="115"/>
                </a:moveTo>
                <a:lnTo>
                  <a:pt x="33" y="108"/>
                </a:lnTo>
                <a:lnTo>
                  <a:pt x="36" y="108"/>
                </a:lnTo>
                <a:lnTo>
                  <a:pt x="36" y="111"/>
                </a:lnTo>
                <a:lnTo>
                  <a:pt x="45" y="141"/>
                </a:lnTo>
                <a:lnTo>
                  <a:pt x="112" y="141"/>
                </a:lnTo>
                <a:lnTo>
                  <a:pt x="112" y="11"/>
                </a:lnTo>
                <a:lnTo>
                  <a:pt x="12" y="11"/>
                </a:lnTo>
                <a:lnTo>
                  <a:pt x="12" y="115"/>
                </a:lnTo>
                <a:lnTo>
                  <a:pt x="12" y="115"/>
                </a:lnTo>
                <a:close/>
                <a:moveTo>
                  <a:pt x="38" y="139"/>
                </a:moveTo>
                <a:lnTo>
                  <a:pt x="31" y="115"/>
                </a:lnTo>
                <a:lnTo>
                  <a:pt x="15" y="123"/>
                </a:lnTo>
                <a:lnTo>
                  <a:pt x="38" y="139"/>
                </a:lnTo>
                <a:lnTo>
                  <a:pt x="38" y="139"/>
                </a:lnTo>
                <a:close/>
                <a:moveTo>
                  <a:pt x="29" y="82"/>
                </a:moveTo>
                <a:lnTo>
                  <a:pt x="29" y="87"/>
                </a:lnTo>
                <a:lnTo>
                  <a:pt x="95" y="87"/>
                </a:lnTo>
                <a:lnTo>
                  <a:pt x="95" y="82"/>
                </a:lnTo>
                <a:lnTo>
                  <a:pt x="29" y="82"/>
                </a:lnTo>
                <a:lnTo>
                  <a:pt x="29" y="82"/>
                </a:lnTo>
                <a:close/>
                <a:moveTo>
                  <a:pt x="29" y="66"/>
                </a:moveTo>
                <a:lnTo>
                  <a:pt x="29" y="71"/>
                </a:lnTo>
                <a:lnTo>
                  <a:pt x="95" y="71"/>
                </a:lnTo>
                <a:lnTo>
                  <a:pt x="95" y="66"/>
                </a:lnTo>
                <a:lnTo>
                  <a:pt x="29" y="66"/>
                </a:lnTo>
                <a:lnTo>
                  <a:pt x="29" y="66"/>
                </a:lnTo>
                <a:close/>
                <a:moveTo>
                  <a:pt x="29" y="49"/>
                </a:moveTo>
                <a:lnTo>
                  <a:pt x="29" y="54"/>
                </a:lnTo>
                <a:lnTo>
                  <a:pt x="95" y="54"/>
                </a:lnTo>
                <a:lnTo>
                  <a:pt x="95" y="49"/>
                </a:lnTo>
                <a:lnTo>
                  <a:pt x="29" y="49"/>
                </a:lnTo>
                <a:lnTo>
                  <a:pt x="29" y="49"/>
                </a:lnTo>
                <a:close/>
                <a:moveTo>
                  <a:pt x="29" y="33"/>
                </a:moveTo>
                <a:lnTo>
                  <a:pt x="29" y="37"/>
                </a:lnTo>
                <a:lnTo>
                  <a:pt x="95" y="37"/>
                </a:lnTo>
                <a:lnTo>
                  <a:pt x="95" y="33"/>
                </a:lnTo>
                <a:lnTo>
                  <a:pt x="29" y="33"/>
                </a:lnTo>
                <a:close/>
              </a:path>
            </a:pathLst>
          </a:custGeom>
          <a:solidFill>
            <a:schemeClr val="accent5">
              <a:lumMod val="60000"/>
              <a:lumOff val="40000"/>
            </a:schemeClr>
          </a:solidFill>
          <a:ln>
            <a:noFill/>
          </a:ln>
        </p:spPr>
        <p:txBody>
          <a:bodyPr vert="horz" wrap="square" lIns="68580" tIns="34290" rIns="68580" bIns="3429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chemeClr val="accent5">
                  <a:lumMod val="60000"/>
                  <a:lumOff val="40000"/>
                </a:schemeClr>
              </a:solidFill>
              <a:effectLst/>
              <a:uLnTx/>
              <a:uFillTx/>
              <a:latin typeface="微软雅黑" panose="020b0503020204020204" pitchFamily="34" charset="-122"/>
              <a:ea typeface="微软雅黑" panose="020b0503020204020204" pitchFamily="34" charset="-122"/>
              <a:cs typeface="+mn-cs"/>
            </a:endParaRPr>
          </a:p>
        </p:txBody>
      </p:sp>
      <p:sp>
        <p:nvSpPr>
          <p:cNvPr id="33829" name="文本框 17"/>
          <p:cNvSpPr txBox="1"/>
          <p:nvPr/>
        </p:nvSpPr>
        <p:spPr>
          <a:xfrm>
            <a:off x="6488113" y="4445000"/>
            <a:ext cx="5126037" cy="8286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2400" b="1">
                <a:latin typeface="微软雅黑" panose="020b0503020204020204" pitchFamily="34" charset="-122"/>
                <a:ea typeface="微软雅黑" panose="020b0503020204020204" pitchFamily="34" charset="-122"/>
              </a:rPr>
              <a:t>当事人订立合同，可以采取要约、承诺方式或者其他方式。</a:t>
            </a:r>
            <a:endParaRPr lang="zh-CN" altLang="en-US" sz="2400" b="1">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1" presetClass="entr" presetSubtype="1" dur="1500" fill="hold" nodeType="withEffect">
                                  <p:stCondLst>
                                    <p:cond delay="500"/>
                                  </p:stCondLst>
                                  <p:childTnLst>
                                    <p:set>
                                      <p:cBhvr>
                                        <p:cTn id="6" dur="1" fill="hold">
                                          <p:stCondLst>
                                            <p:cond delay="0"/>
                                          </p:stCondLst>
                                        </p:cTn>
                                        <p:tgtEl>
                                          <p:spTgt spid="28"/>
                                        </p:tgtEl>
                                        <p:attrNameLst>
                                          <p:attrName>style.visibility</p:attrName>
                                        </p:attrNameLst>
                                      </p:cBhvr>
                                      <p:to>
                                        <p:strVal val="visible"/>
                                      </p:to>
                                    </p:set>
                                    <p:animEffect transition="in" filter="wheel(1)">
                                      <p:cBhvr>
                                        <p:cTn id="7" dur="1500"/>
                                        <p:tgtEl>
                                          <p:spTgt spid="28"/>
                                        </p:tgtEl>
                                      </p:cBhvr>
                                    </p:animEffect>
                                  </p:childTnLst>
                                </p:cTn>
                              </p:par>
                              <p:par>
                                <p:cTn id="8" presetID="53" presetClass="entr" presetSubtype="16" dur="750" fill="hold" nodeType="withEffect">
                                  <p:stCondLst>
                                    <p:cond delay="1000"/>
                                  </p:stCondLst>
                                  <p:childTnLst>
                                    <p:set>
                                      <p:cBhvr>
                                        <p:cTn id="9" dur="1" fill="hold">
                                          <p:stCondLst>
                                            <p:cond delay="0"/>
                                          </p:stCondLst>
                                        </p:cTn>
                                        <p:tgtEl>
                                          <p:spTgt spid="8"/>
                                        </p:tgtEl>
                                        <p:attrNameLst>
                                          <p:attrName>style.visibility</p:attrName>
                                        </p:attrNameLst>
                                      </p:cBhvr>
                                      <p:to>
                                        <p:strVal val="visible"/>
                                      </p:to>
                                    </p:set>
                                    <p:anim calcmode="lin" valueType="num">
                                      <p:cBhvr>
                                        <p:cTn id="10" dur="750" fill="hold"/>
                                        <p:tgtEl>
                                          <p:spTgt spid="8"/>
                                        </p:tgtEl>
                                        <p:attrNameLst>
                                          <p:attrName>ppt_w</p:attrName>
                                        </p:attrNameLst>
                                      </p:cBhvr>
                                      <p:tavLst>
                                        <p:tav tm="0">
                                          <p:val>
                                            <p:fltVal val="0"/>
                                          </p:val>
                                        </p:tav>
                                        <p:tav tm="100000">
                                          <p:val>
                                            <p:strVal val="#ppt_w"/>
                                          </p:val>
                                        </p:tav>
                                      </p:tavLst>
                                    </p:anim>
                                    <p:anim calcmode="lin" valueType="num">
                                      <p:cBhvr>
                                        <p:cTn id="11" dur="750" fill="hold"/>
                                        <p:tgtEl>
                                          <p:spTgt spid="8"/>
                                        </p:tgtEl>
                                        <p:attrNameLst>
                                          <p:attrName>ppt_h</p:attrName>
                                        </p:attrNameLst>
                                      </p:cBhvr>
                                      <p:tavLst>
                                        <p:tav tm="0">
                                          <p:val>
                                            <p:fltVal val="0"/>
                                          </p:val>
                                        </p:tav>
                                        <p:tav tm="100000">
                                          <p:val>
                                            <p:strVal val="#ppt_h"/>
                                          </p:val>
                                        </p:tav>
                                      </p:tavLst>
                                    </p:anim>
                                    <p:animEffect transition="in" filter="fade">
                                      <p:cBhvr>
                                        <p:cTn id="12" dur="750"/>
                                        <p:tgtEl>
                                          <p:spTgt spid="8"/>
                                        </p:tgtEl>
                                      </p:cBhvr>
                                    </p:animEffect>
                                  </p:childTnLst>
                                </p:cTn>
                              </p:par>
                              <p:par>
                                <p:cTn id="13" presetID="53" presetClass="entr" presetSubtype="16" dur="750" fill="hold"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p:cTn id="15" dur="750" fill="hold"/>
                                        <p:tgtEl>
                                          <p:spTgt spid="9"/>
                                        </p:tgtEl>
                                        <p:attrNameLst>
                                          <p:attrName>ppt_w</p:attrName>
                                        </p:attrNameLst>
                                      </p:cBhvr>
                                      <p:tavLst>
                                        <p:tav tm="0">
                                          <p:val>
                                            <p:fltVal val="0"/>
                                          </p:val>
                                        </p:tav>
                                        <p:tav tm="100000">
                                          <p:val>
                                            <p:strVal val="#ppt_w"/>
                                          </p:val>
                                        </p:tav>
                                      </p:tavLst>
                                    </p:anim>
                                    <p:anim calcmode="lin" valueType="num">
                                      <p:cBhvr>
                                        <p:cTn id="16" dur="750" fill="hold"/>
                                        <p:tgtEl>
                                          <p:spTgt spid="9"/>
                                        </p:tgtEl>
                                        <p:attrNameLst>
                                          <p:attrName>ppt_h</p:attrName>
                                        </p:attrNameLst>
                                      </p:cBhvr>
                                      <p:tavLst>
                                        <p:tav tm="0">
                                          <p:val>
                                            <p:fltVal val="0"/>
                                          </p:val>
                                        </p:tav>
                                        <p:tav tm="100000">
                                          <p:val>
                                            <p:strVal val="#ppt_h"/>
                                          </p:val>
                                        </p:tav>
                                      </p:tavLst>
                                    </p:anim>
                                    <p:animEffect transition="in" filter="fade">
                                      <p:cBhvr>
                                        <p:cTn id="17" dur="750"/>
                                        <p:tgtEl>
                                          <p:spTgt spid="9"/>
                                        </p:tgtEl>
                                      </p:cBhvr>
                                    </p:animEffect>
                                  </p:childTnLst>
                                </p:cTn>
                              </p:par>
                              <p:par>
                                <p:cTn id="18" presetID="53" presetClass="entr" presetSubtype="16" dur="750" fill="hold" nodeType="withEffect">
                                  <p:stCondLst>
                                    <p:cond delay="1000"/>
                                  </p:stCondLst>
                                  <p:childTnLst>
                                    <p:set>
                                      <p:cBhvr>
                                        <p:cTn id="19" dur="1" fill="hold">
                                          <p:stCondLst>
                                            <p:cond delay="0"/>
                                          </p:stCondLst>
                                        </p:cTn>
                                        <p:tgtEl>
                                          <p:spTgt spid="16"/>
                                        </p:tgtEl>
                                        <p:attrNameLst>
                                          <p:attrName>style.visibility</p:attrName>
                                        </p:attrNameLst>
                                      </p:cBhvr>
                                      <p:to>
                                        <p:strVal val="visible"/>
                                      </p:to>
                                    </p:set>
                                    <p:anim calcmode="lin" valueType="num">
                                      <p:cBhvr>
                                        <p:cTn id="20" dur="750" fill="hold"/>
                                        <p:tgtEl>
                                          <p:spTgt spid="16"/>
                                        </p:tgtEl>
                                        <p:attrNameLst>
                                          <p:attrName>ppt_w</p:attrName>
                                        </p:attrNameLst>
                                      </p:cBhvr>
                                      <p:tavLst>
                                        <p:tav tm="0">
                                          <p:val>
                                            <p:fltVal val="0"/>
                                          </p:val>
                                        </p:tav>
                                        <p:tav tm="100000">
                                          <p:val>
                                            <p:strVal val="#ppt_w"/>
                                          </p:val>
                                        </p:tav>
                                      </p:tavLst>
                                    </p:anim>
                                    <p:anim calcmode="lin" valueType="num">
                                      <p:cBhvr>
                                        <p:cTn id="21" dur="750" fill="hold"/>
                                        <p:tgtEl>
                                          <p:spTgt spid="16"/>
                                        </p:tgtEl>
                                        <p:attrNameLst>
                                          <p:attrName>ppt_h</p:attrName>
                                        </p:attrNameLst>
                                      </p:cBhvr>
                                      <p:tavLst>
                                        <p:tav tm="0">
                                          <p:val>
                                            <p:fltVal val="0"/>
                                          </p:val>
                                        </p:tav>
                                        <p:tav tm="100000">
                                          <p:val>
                                            <p:strVal val="#ppt_h"/>
                                          </p:val>
                                        </p:tav>
                                      </p:tavLst>
                                    </p:anim>
                                    <p:animEffect transition="in" filter="fade">
                                      <p:cBhvr>
                                        <p:cTn id="22" dur="750"/>
                                        <p:tgtEl>
                                          <p:spTgt spid="16"/>
                                        </p:tgtEl>
                                      </p:cBhvr>
                                    </p:animEffect>
                                  </p:childTnLst>
                                </p:cTn>
                              </p:par>
                              <p:par>
                                <p:cTn id="23" presetID="53" presetClass="entr" presetSubtype="16" dur="750" fill="hold" nodeType="withEffect">
                                  <p:stCondLst>
                                    <p:cond delay="1000"/>
                                  </p:stCondLst>
                                  <p:childTnLst>
                                    <p:set>
                                      <p:cBhvr>
                                        <p:cTn id="24" dur="1" fill="hold">
                                          <p:stCondLst>
                                            <p:cond delay="0"/>
                                          </p:stCondLst>
                                        </p:cTn>
                                        <p:tgtEl>
                                          <p:spTgt spid="29"/>
                                        </p:tgtEl>
                                        <p:attrNameLst>
                                          <p:attrName>style.visibility</p:attrName>
                                        </p:attrNameLst>
                                      </p:cBhvr>
                                      <p:to>
                                        <p:strVal val="visible"/>
                                      </p:to>
                                    </p:set>
                                    <p:anim calcmode="lin" valueType="num">
                                      <p:cBhvr>
                                        <p:cTn id="25" dur="750" fill="hold"/>
                                        <p:tgtEl>
                                          <p:spTgt spid="29"/>
                                        </p:tgtEl>
                                        <p:attrNameLst>
                                          <p:attrName>ppt_w</p:attrName>
                                        </p:attrNameLst>
                                      </p:cBhvr>
                                      <p:tavLst>
                                        <p:tav tm="0">
                                          <p:val>
                                            <p:fltVal val="0"/>
                                          </p:val>
                                        </p:tav>
                                        <p:tav tm="100000">
                                          <p:val>
                                            <p:strVal val="#ppt_w"/>
                                          </p:val>
                                        </p:tav>
                                      </p:tavLst>
                                    </p:anim>
                                    <p:anim calcmode="lin" valueType="num">
                                      <p:cBhvr>
                                        <p:cTn id="26" dur="750" fill="hold"/>
                                        <p:tgtEl>
                                          <p:spTgt spid="29"/>
                                        </p:tgtEl>
                                        <p:attrNameLst>
                                          <p:attrName>ppt_h</p:attrName>
                                        </p:attrNameLst>
                                      </p:cBhvr>
                                      <p:tavLst>
                                        <p:tav tm="0">
                                          <p:val>
                                            <p:fltVal val="0"/>
                                          </p:val>
                                        </p:tav>
                                        <p:tav tm="100000">
                                          <p:val>
                                            <p:strVal val="#ppt_h"/>
                                          </p:val>
                                        </p:tav>
                                      </p:tavLst>
                                    </p:anim>
                                    <p:animEffect transition="in" filter="fade">
                                      <p:cBhvr>
                                        <p:cTn id="27" dur="750"/>
                                        <p:tgtEl>
                                          <p:spTgt spid="29"/>
                                        </p:tgtEl>
                                      </p:cBhvr>
                                    </p:animEffect>
                                  </p:childTnLst>
                                </p:cTn>
                              </p:par>
                              <p:par>
                                <p:cTn id="28" presetID="53" presetClass="entr" presetSubtype="16" dur="750" fill="hold" nodeType="withEffect">
                                  <p:stCondLst>
                                    <p:cond delay="1000"/>
                                  </p:stCondLst>
                                  <p:childTnLst>
                                    <p:set>
                                      <p:cBhvr>
                                        <p:cTn id="29" dur="1" fill="hold">
                                          <p:stCondLst>
                                            <p:cond delay="0"/>
                                          </p:stCondLst>
                                        </p:cTn>
                                        <p:tgtEl>
                                          <p:spTgt spid="11"/>
                                        </p:tgtEl>
                                        <p:attrNameLst>
                                          <p:attrName>style.visibility</p:attrName>
                                        </p:attrNameLst>
                                      </p:cBhvr>
                                      <p:to>
                                        <p:strVal val="visible"/>
                                      </p:to>
                                    </p:set>
                                    <p:anim calcmode="lin" valueType="num">
                                      <p:cBhvr>
                                        <p:cTn id="30" dur="750" fill="hold"/>
                                        <p:tgtEl>
                                          <p:spTgt spid="11"/>
                                        </p:tgtEl>
                                        <p:attrNameLst>
                                          <p:attrName>ppt_w</p:attrName>
                                        </p:attrNameLst>
                                      </p:cBhvr>
                                      <p:tavLst>
                                        <p:tav tm="0">
                                          <p:val>
                                            <p:fltVal val="0"/>
                                          </p:val>
                                        </p:tav>
                                        <p:tav tm="100000">
                                          <p:val>
                                            <p:strVal val="#ppt_w"/>
                                          </p:val>
                                        </p:tav>
                                      </p:tavLst>
                                    </p:anim>
                                    <p:anim calcmode="lin" valueType="num">
                                      <p:cBhvr>
                                        <p:cTn id="31" dur="750" fill="hold"/>
                                        <p:tgtEl>
                                          <p:spTgt spid="11"/>
                                        </p:tgtEl>
                                        <p:attrNameLst>
                                          <p:attrName>ppt_h</p:attrName>
                                        </p:attrNameLst>
                                      </p:cBhvr>
                                      <p:tavLst>
                                        <p:tav tm="0">
                                          <p:val>
                                            <p:fltVal val="0"/>
                                          </p:val>
                                        </p:tav>
                                        <p:tav tm="100000">
                                          <p:val>
                                            <p:strVal val="#ppt_h"/>
                                          </p:val>
                                        </p:tav>
                                      </p:tavLst>
                                    </p:anim>
                                    <p:animEffect transition="in" filter="fade">
                                      <p:cBhvr>
                                        <p:cTn id="32" dur="750"/>
                                        <p:tgtEl>
                                          <p:spTgt spid="11"/>
                                        </p:tgtEl>
                                      </p:cBhvr>
                                    </p:animEffect>
                                  </p:childTnLst>
                                </p:cTn>
                              </p:par>
                              <p:par>
                                <p:cTn id="33" presetID="53" presetClass="entr" presetSubtype="16" dur="750" fill="hold" nodeType="withEffect">
                                  <p:stCondLst>
                                    <p:cond delay="1000"/>
                                  </p:stCondLst>
                                  <p:childTnLst>
                                    <p:set>
                                      <p:cBhvr>
                                        <p:cTn id="34" dur="1" fill="hold">
                                          <p:stCondLst>
                                            <p:cond delay="0"/>
                                          </p:stCondLst>
                                        </p:cTn>
                                        <p:tgtEl>
                                          <p:spTgt spid="14"/>
                                        </p:tgtEl>
                                        <p:attrNameLst>
                                          <p:attrName>style.visibility</p:attrName>
                                        </p:attrNameLst>
                                      </p:cBhvr>
                                      <p:to>
                                        <p:strVal val="visible"/>
                                      </p:to>
                                    </p:set>
                                    <p:anim calcmode="lin" valueType="num">
                                      <p:cBhvr>
                                        <p:cTn id="35" dur="750" fill="hold"/>
                                        <p:tgtEl>
                                          <p:spTgt spid="14"/>
                                        </p:tgtEl>
                                        <p:attrNameLst>
                                          <p:attrName>ppt_w</p:attrName>
                                        </p:attrNameLst>
                                      </p:cBhvr>
                                      <p:tavLst>
                                        <p:tav tm="0">
                                          <p:val>
                                            <p:fltVal val="0"/>
                                          </p:val>
                                        </p:tav>
                                        <p:tav tm="100000">
                                          <p:val>
                                            <p:strVal val="#ppt_w"/>
                                          </p:val>
                                        </p:tav>
                                      </p:tavLst>
                                    </p:anim>
                                    <p:anim calcmode="lin" valueType="num">
                                      <p:cBhvr>
                                        <p:cTn id="36" dur="750" fill="hold"/>
                                        <p:tgtEl>
                                          <p:spTgt spid="14"/>
                                        </p:tgtEl>
                                        <p:attrNameLst>
                                          <p:attrName>ppt_h</p:attrName>
                                        </p:attrNameLst>
                                      </p:cBhvr>
                                      <p:tavLst>
                                        <p:tav tm="0">
                                          <p:val>
                                            <p:fltVal val="0"/>
                                          </p:val>
                                        </p:tav>
                                        <p:tav tm="100000">
                                          <p:val>
                                            <p:strVal val="#ppt_h"/>
                                          </p:val>
                                        </p:tav>
                                      </p:tavLst>
                                    </p:anim>
                                    <p:animEffect transition="in" filter="fade">
                                      <p:cBhvr>
                                        <p:cTn id="37" dur="750"/>
                                        <p:tgtEl>
                                          <p:spTgt spid="14"/>
                                        </p:tgtEl>
                                      </p:cBhvr>
                                    </p:animEffect>
                                  </p:childTnLst>
                                </p:cTn>
                              </p:par>
                              <p:par>
                                <p:cTn id="38" presetID="53" presetClass="entr" presetSubtype="16" dur="750" fill="hold" nodeType="withEffect">
                                  <p:stCondLst>
                                    <p:cond delay="1000"/>
                                  </p:stCondLst>
                                  <p:childTnLst>
                                    <p:set>
                                      <p:cBhvr>
                                        <p:cTn id="39" dur="1" fill="hold">
                                          <p:stCondLst>
                                            <p:cond delay="0"/>
                                          </p:stCondLst>
                                        </p:cTn>
                                        <p:tgtEl>
                                          <p:spTgt spid="12"/>
                                        </p:tgtEl>
                                        <p:attrNameLst>
                                          <p:attrName>style.visibility</p:attrName>
                                        </p:attrNameLst>
                                      </p:cBhvr>
                                      <p:to>
                                        <p:strVal val="visible"/>
                                      </p:to>
                                    </p:set>
                                    <p:anim calcmode="lin" valueType="num">
                                      <p:cBhvr>
                                        <p:cTn id="40" dur="750" fill="hold"/>
                                        <p:tgtEl>
                                          <p:spTgt spid="12"/>
                                        </p:tgtEl>
                                        <p:attrNameLst>
                                          <p:attrName>ppt_w</p:attrName>
                                        </p:attrNameLst>
                                      </p:cBhvr>
                                      <p:tavLst>
                                        <p:tav tm="0">
                                          <p:val>
                                            <p:fltVal val="0"/>
                                          </p:val>
                                        </p:tav>
                                        <p:tav tm="100000">
                                          <p:val>
                                            <p:strVal val="#ppt_w"/>
                                          </p:val>
                                        </p:tav>
                                      </p:tavLst>
                                    </p:anim>
                                    <p:anim calcmode="lin" valueType="num">
                                      <p:cBhvr>
                                        <p:cTn id="41" dur="750" fill="hold"/>
                                        <p:tgtEl>
                                          <p:spTgt spid="12"/>
                                        </p:tgtEl>
                                        <p:attrNameLst>
                                          <p:attrName>ppt_h</p:attrName>
                                        </p:attrNameLst>
                                      </p:cBhvr>
                                      <p:tavLst>
                                        <p:tav tm="0">
                                          <p:val>
                                            <p:fltVal val="0"/>
                                          </p:val>
                                        </p:tav>
                                        <p:tav tm="100000">
                                          <p:val>
                                            <p:strVal val="#ppt_h"/>
                                          </p:val>
                                        </p:tav>
                                      </p:tavLst>
                                    </p:anim>
                                    <p:animEffect transition="in" filter="fade">
                                      <p:cBhvr>
                                        <p:cTn id="42" dur="750"/>
                                        <p:tgtEl>
                                          <p:spTgt spid="12"/>
                                        </p:tgtEl>
                                      </p:cBhvr>
                                    </p:animEffect>
                                  </p:childTnLst>
                                </p:cTn>
                              </p:par>
                              <p:par>
                                <p:cTn id="43" presetID="53" presetClass="entr" presetSubtype="16" dur="750" fill="hold" nodeType="withEffect">
                                  <p:stCondLst>
                                    <p:cond delay="1000"/>
                                  </p:stCondLst>
                                  <p:childTnLst>
                                    <p:set>
                                      <p:cBhvr>
                                        <p:cTn id="44" dur="1" fill="hold">
                                          <p:stCondLst>
                                            <p:cond delay="0"/>
                                          </p:stCondLst>
                                        </p:cTn>
                                        <p:tgtEl>
                                          <p:spTgt spid="10"/>
                                        </p:tgtEl>
                                        <p:attrNameLst>
                                          <p:attrName>style.visibility</p:attrName>
                                        </p:attrNameLst>
                                      </p:cBhvr>
                                      <p:to>
                                        <p:strVal val="visible"/>
                                      </p:to>
                                    </p:set>
                                    <p:anim calcmode="lin" valueType="num">
                                      <p:cBhvr>
                                        <p:cTn id="45" dur="750" fill="hold"/>
                                        <p:tgtEl>
                                          <p:spTgt spid="10"/>
                                        </p:tgtEl>
                                        <p:attrNameLst>
                                          <p:attrName>ppt_w</p:attrName>
                                        </p:attrNameLst>
                                      </p:cBhvr>
                                      <p:tavLst>
                                        <p:tav tm="0">
                                          <p:val>
                                            <p:fltVal val="0"/>
                                          </p:val>
                                        </p:tav>
                                        <p:tav tm="100000">
                                          <p:val>
                                            <p:strVal val="#ppt_w"/>
                                          </p:val>
                                        </p:tav>
                                      </p:tavLst>
                                    </p:anim>
                                    <p:anim calcmode="lin" valueType="num">
                                      <p:cBhvr>
                                        <p:cTn id="46" dur="750" fill="hold"/>
                                        <p:tgtEl>
                                          <p:spTgt spid="10"/>
                                        </p:tgtEl>
                                        <p:attrNameLst>
                                          <p:attrName>ppt_h</p:attrName>
                                        </p:attrNameLst>
                                      </p:cBhvr>
                                      <p:tavLst>
                                        <p:tav tm="0">
                                          <p:val>
                                            <p:fltVal val="0"/>
                                          </p:val>
                                        </p:tav>
                                        <p:tav tm="100000">
                                          <p:val>
                                            <p:strVal val="#ppt_h"/>
                                          </p:val>
                                        </p:tav>
                                      </p:tavLst>
                                    </p:anim>
                                    <p:animEffect transition="in" filter="fade">
                                      <p:cBhvr>
                                        <p:cTn id="47" dur="750"/>
                                        <p:tgtEl>
                                          <p:spTgt spid="10"/>
                                        </p:tgtEl>
                                      </p:cBhvr>
                                    </p:animEffect>
                                  </p:childTnLst>
                                </p:cTn>
                              </p:par>
                              <p:par>
                                <p:cTn id="48" presetID="53" presetClass="entr" presetSubtype="16" dur="750" fill="hold" nodeType="withEffect">
                                  <p:stCondLst>
                                    <p:cond delay="1000"/>
                                  </p:stCondLst>
                                  <p:childTnLst>
                                    <p:set>
                                      <p:cBhvr>
                                        <p:cTn id="49" dur="1" fill="hold">
                                          <p:stCondLst>
                                            <p:cond delay="0"/>
                                          </p:stCondLst>
                                        </p:cTn>
                                        <p:tgtEl>
                                          <p:spTgt spid="21"/>
                                        </p:tgtEl>
                                        <p:attrNameLst>
                                          <p:attrName>style.visibility</p:attrName>
                                        </p:attrNameLst>
                                      </p:cBhvr>
                                      <p:to>
                                        <p:strVal val="visible"/>
                                      </p:to>
                                    </p:set>
                                    <p:anim calcmode="lin" valueType="num">
                                      <p:cBhvr>
                                        <p:cTn id="50" dur="750" fill="hold"/>
                                        <p:tgtEl>
                                          <p:spTgt spid="21"/>
                                        </p:tgtEl>
                                        <p:attrNameLst>
                                          <p:attrName>ppt_w</p:attrName>
                                        </p:attrNameLst>
                                      </p:cBhvr>
                                      <p:tavLst>
                                        <p:tav tm="0">
                                          <p:val>
                                            <p:fltVal val="0"/>
                                          </p:val>
                                        </p:tav>
                                        <p:tav tm="100000">
                                          <p:val>
                                            <p:strVal val="#ppt_w"/>
                                          </p:val>
                                        </p:tav>
                                      </p:tavLst>
                                    </p:anim>
                                    <p:anim calcmode="lin" valueType="num">
                                      <p:cBhvr>
                                        <p:cTn id="51" dur="750" fill="hold"/>
                                        <p:tgtEl>
                                          <p:spTgt spid="21"/>
                                        </p:tgtEl>
                                        <p:attrNameLst>
                                          <p:attrName>ppt_h</p:attrName>
                                        </p:attrNameLst>
                                      </p:cBhvr>
                                      <p:tavLst>
                                        <p:tav tm="0">
                                          <p:val>
                                            <p:fltVal val="0"/>
                                          </p:val>
                                        </p:tav>
                                        <p:tav tm="100000">
                                          <p:val>
                                            <p:strVal val="#ppt_h"/>
                                          </p:val>
                                        </p:tav>
                                      </p:tavLst>
                                    </p:anim>
                                    <p:animEffect transition="in" filter="fade">
                                      <p:cBhvr>
                                        <p:cTn id="52" dur="750"/>
                                        <p:tgtEl>
                                          <p:spTgt spid="21"/>
                                        </p:tgtEl>
                                      </p:cBhvr>
                                    </p:animEffect>
                                  </p:childTnLst>
                                </p:cTn>
                              </p:par>
                              <p:par>
                                <p:cTn id="53" presetID="53" presetClass="entr" presetSubtype="16" dur="750" fill="hold" nodeType="withEffect">
                                  <p:stCondLst>
                                    <p:cond delay="1000"/>
                                  </p:stCondLst>
                                  <p:childTnLst>
                                    <p:set>
                                      <p:cBhvr>
                                        <p:cTn id="54" dur="1" fill="hold">
                                          <p:stCondLst>
                                            <p:cond delay="0"/>
                                          </p:stCondLst>
                                        </p:cTn>
                                        <p:tgtEl>
                                          <p:spTgt spid="13"/>
                                        </p:tgtEl>
                                        <p:attrNameLst>
                                          <p:attrName>style.visibility</p:attrName>
                                        </p:attrNameLst>
                                      </p:cBhvr>
                                      <p:to>
                                        <p:strVal val="visible"/>
                                      </p:to>
                                    </p:set>
                                    <p:anim calcmode="lin" valueType="num">
                                      <p:cBhvr>
                                        <p:cTn id="55" dur="750" fill="hold"/>
                                        <p:tgtEl>
                                          <p:spTgt spid="13"/>
                                        </p:tgtEl>
                                        <p:attrNameLst>
                                          <p:attrName>ppt_w</p:attrName>
                                        </p:attrNameLst>
                                      </p:cBhvr>
                                      <p:tavLst>
                                        <p:tav tm="0">
                                          <p:val>
                                            <p:fltVal val="0"/>
                                          </p:val>
                                        </p:tav>
                                        <p:tav tm="100000">
                                          <p:val>
                                            <p:strVal val="#ppt_w"/>
                                          </p:val>
                                        </p:tav>
                                      </p:tavLst>
                                    </p:anim>
                                    <p:anim calcmode="lin" valueType="num">
                                      <p:cBhvr>
                                        <p:cTn id="56" dur="750" fill="hold"/>
                                        <p:tgtEl>
                                          <p:spTgt spid="13"/>
                                        </p:tgtEl>
                                        <p:attrNameLst>
                                          <p:attrName>ppt_h</p:attrName>
                                        </p:attrNameLst>
                                      </p:cBhvr>
                                      <p:tavLst>
                                        <p:tav tm="0">
                                          <p:val>
                                            <p:fltVal val="0"/>
                                          </p:val>
                                        </p:tav>
                                        <p:tav tm="100000">
                                          <p:val>
                                            <p:strVal val="#ppt_h"/>
                                          </p:val>
                                        </p:tav>
                                      </p:tavLst>
                                    </p:anim>
                                    <p:animEffect transition="in" filter="fade">
                                      <p:cBhvr>
                                        <p:cTn id="57" dur="750"/>
                                        <p:tgtEl>
                                          <p:spTgt spid="13"/>
                                        </p:tgtEl>
                                      </p:cBhvr>
                                    </p:animEffect>
                                  </p:childTnLst>
                                </p:cTn>
                              </p:par>
                              <p:par>
                                <p:cTn id="58" presetID="53" presetClass="entr" presetSubtype="16" dur="750" fill="hold" nodeType="withEffect">
                                  <p:stCondLst>
                                    <p:cond delay="1000"/>
                                  </p:stCondLst>
                                  <p:childTnLst>
                                    <p:set>
                                      <p:cBhvr>
                                        <p:cTn id="59" dur="1" fill="hold">
                                          <p:stCondLst>
                                            <p:cond delay="0"/>
                                          </p:stCondLst>
                                        </p:cTn>
                                        <p:tgtEl>
                                          <p:spTgt spid="44"/>
                                        </p:tgtEl>
                                        <p:attrNameLst>
                                          <p:attrName>style.visibility</p:attrName>
                                        </p:attrNameLst>
                                      </p:cBhvr>
                                      <p:to>
                                        <p:strVal val="visible"/>
                                      </p:to>
                                    </p:set>
                                    <p:anim calcmode="lin" valueType="num">
                                      <p:cBhvr>
                                        <p:cTn id="60" dur="750" fill="hold"/>
                                        <p:tgtEl>
                                          <p:spTgt spid="44"/>
                                        </p:tgtEl>
                                        <p:attrNameLst>
                                          <p:attrName>ppt_w</p:attrName>
                                        </p:attrNameLst>
                                      </p:cBhvr>
                                      <p:tavLst>
                                        <p:tav tm="0">
                                          <p:val>
                                            <p:fltVal val="0"/>
                                          </p:val>
                                        </p:tav>
                                        <p:tav tm="100000">
                                          <p:val>
                                            <p:strVal val="#ppt_w"/>
                                          </p:val>
                                        </p:tav>
                                      </p:tavLst>
                                    </p:anim>
                                    <p:anim calcmode="lin" valueType="num">
                                      <p:cBhvr>
                                        <p:cTn id="61" dur="750" fill="hold"/>
                                        <p:tgtEl>
                                          <p:spTgt spid="44"/>
                                        </p:tgtEl>
                                        <p:attrNameLst>
                                          <p:attrName>ppt_h</p:attrName>
                                        </p:attrNameLst>
                                      </p:cBhvr>
                                      <p:tavLst>
                                        <p:tav tm="0">
                                          <p:val>
                                            <p:fltVal val="0"/>
                                          </p:val>
                                        </p:tav>
                                        <p:tav tm="100000">
                                          <p:val>
                                            <p:strVal val="#ppt_h"/>
                                          </p:val>
                                        </p:tav>
                                      </p:tavLst>
                                    </p:anim>
                                    <p:animEffect transition="in" filter="fade">
                                      <p:cBhvr>
                                        <p:cTn id="62" dur="750"/>
                                        <p:tgtEl>
                                          <p:spTgt spid="44"/>
                                        </p:tgtEl>
                                      </p:cBhvr>
                                    </p:animEffect>
                                  </p:childTnLst>
                                </p:cTn>
                              </p:par>
                              <p:par>
                                <p:cTn id="63" presetID="53" presetClass="entr" presetSubtype="16" dur="750" fill="hold" nodeType="withEffect">
                                  <p:stCondLst>
                                    <p:cond delay="1000"/>
                                  </p:stCondLst>
                                  <p:childTnLst>
                                    <p:set>
                                      <p:cBhvr>
                                        <p:cTn id="64" dur="1" fill="hold">
                                          <p:stCondLst>
                                            <p:cond delay="0"/>
                                          </p:stCondLst>
                                        </p:cTn>
                                        <p:tgtEl>
                                          <p:spTgt spid="15"/>
                                        </p:tgtEl>
                                        <p:attrNameLst>
                                          <p:attrName>style.visibility</p:attrName>
                                        </p:attrNameLst>
                                      </p:cBhvr>
                                      <p:to>
                                        <p:strVal val="visible"/>
                                      </p:to>
                                    </p:set>
                                    <p:anim calcmode="lin" valueType="num">
                                      <p:cBhvr>
                                        <p:cTn id="65" dur="750" fill="hold"/>
                                        <p:tgtEl>
                                          <p:spTgt spid="15"/>
                                        </p:tgtEl>
                                        <p:attrNameLst>
                                          <p:attrName>ppt_w</p:attrName>
                                        </p:attrNameLst>
                                      </p:cBhvr>
                                      <p:tavLst>
                                        <p:tav tm="0">
                                          <p:val>
                                            <p:fltVal val="0"/>
                                          </p:val>
                                        </p:tav>
                                        <p:tav tm="100000">
                                          <p:val>
                                            <p:strVal val="#ppt_w"/>
                                          </p:val>
                                        </p:tav>
                                      </p:tavLst>
                                    </p:anim>
                                    <p:anim calcmode="lin" valueType="num">
                                      <p:cBhvr>
                                        <p:cTn id="66" dur="750" fill="hold"/>
                                        <p:tgtEl>
                                          <p:spTgt spid="15"/>
                                        </p:tgtEl>
                                        <p:attrNameLst>
                                          <p:attrName>ppt_h</p:attrName>
                                        </p:attrNameLst>
                                      </p:cBhvr>
                                      <p:tavLst>
                                        <p:tav tm="0">
                                          <p:val>
                                            <p:fltVal val="0"/>
                                          </p:val>
                                        </p:tav>
                                        <p:tav tm="100000">
                                          <p:val>
                                            <p:strVal val="#ppt_h"/>
                                          </p:val>
                                        </p:tav>
                                      </p:tavLst>
                                    </p:anim>
                                    <p:animEffect transition="in" filter="fade">
                                      <p:cBhvr>
                                        <p:cTn id="67" dur="750"/>
                                        <p:tgtEl>
                                          <p:spTgt spid="15"/>
                                        </p:tgtEl>
                                      </p:cBhvr>
                                    </p:animEffect>
                                  </p:childTnLst>
                                </p:cTn>
                              </p:par>
                              <p:par>
                                <p:cTn id="68" presetID="53" presetClass="entr" presetSubtype="16" dur="750" fill="hold" nodeType="withEffect">
                                  <p:stCondLst>
                                    <p:cond delay="1000"/>
                                  </p:stCondLst>
                                  <p:childTnLst>
                                    <p:set>
                                      <p:cBhvr>
                                        <p:cTn id="69" dur="1" fill="hold">
                                          <p:stCondLst>
                                            <p:cond delay="0"/>
                                          </p:stCondLst>
                                        </p:cTn>
                                        <p:tgtEl>
                                          <p:spTgt spid="17"/>
                                        </p:tgtEl>
                                        <p:attrNameLst>
                                          <p:attrName>style.visibility</p:attrName>
                                        </p:attrNameLst>
                                      </p:cBhvr>
                                      <p:to>
                                        <p:strVal val="visible"/>
                                      </p:to>
                                    </p:set>
                                    <p:anim calcmode="lin" valueType="num">
                                      <p:cBhvr>
                                        <p:cTn id="70" dur="750" fill="hold"/>
                                        <p:tgtEl>
                                          <p:spTgt spid="17"/>
                                        </p:tgtEl>
                                        <p:attrNameLst>
                                          <p:attrName>ppt_w</p:attrName>
                                        </p:attrNameLst>
                                      </p:cBhvr>
                                      <p:tavLst>
                                        <p:tav tm="0">
                                          <p:val>
                                            <p:fltVal val="0"/>
                                          </p:val>
                                        </p:tav>
                                        <p:tav tm="100000">
                                          <p:val>
                                            <p:strVal val="#ppt_w"/>
                                          </p:val>
                                        </p:tav>
                                      </p:tavLst>
                                    </p:anim>
                                    <p:anim calcmode="lin" valueType="num">
                                      <p:cBhvr>
                                        <p:cTn id="71" dur="750" fill="hold"/>
                                        <p:tgtEl>
                                          <p:spTgt spid="17"/>
                                        </p:tgtEl>
                                        <p:attrNameLst>
                                          <p:attrName>ppt_h</p:attrName>
                                        </p:attrNameLst>
                                      </p:cBhvr>
                                      <p:tavLst>
                                        <p:tav tm="0">
                                          <p:val>
                                            <p:fltVal val="0"/>
                                          </p:val>
                                        </p:tav>
                                        <p:tav tm="100000">
                                          <p:val>
                                            <p:strVal val="#ppt_h"/>
                                          </p:val>
                                        </p:tav>
                                      </p:tavLst>
                                    </p:anim>
                                    <p:animEffect transition="in" filter="fade">
                                      <p:cBhvr>
                                        <p:cTn id="72" dur="750"/>
                                        <p:tgtEl>
                                          <p:spTgt spid="17"/>
                                        </p:tgtEl>
                                      </p:cBhvr>
                                    </p:animEffect>
                                  </p:childTnLst>
                                </p:cTn>
                              </p:par>
                              <p:par>
                                <p:cTn id="73" presetID="22" presetClass="entr" presetSubtype="8" dur="750" fill="hold" grpId="0" nodeType="withEffect">
                                  <p:stCondLst>
                                    <p:cond delay="0"/>
                                  </p:stCondLst>
                                  <p:childTnLst>
                                    <p:set>
                                      <p:cBhvr>
                                        <p:cTn id="74" dur="1" fill="hold">
                                          <p:stCondLst>
                                            <p:cond delay="0"/>
                                          </p:stCondLst>
                                        </p:cTn>
                                        <p:tgtEl>
                                          <p:spTgt spid="36"/>
                                        </p:tgtEl>
                                        <p:attrNameLst>
                                          <p:attrName>style.visibility</p:attrName>
                                        </p:attrNameLst>
                                      </p:cBhvr>
                                      <p:to>
                                        <p:strVal val="visible"/>
                                      </p:to>
                                    </p:set>
                                    <p:animEffect transition="in" filter="wipe(left)">
                                      <p:cBhvr>
                                        <p:cTn id="75" dur="750"/>
                                        <p:tgtEl>
                                          <p:spTgt spid="36"/>
                                        </p:tgtEl>
                                      </p:cBhvr>
                                    </p:animEffect>
                                  </p:childTnLst>
                                </p:cTn>
                              </p:par>
                              <p:par>
                                <p:cTn id="76" presetID="22" presetClass="entr" presetSubtype="8" dur="500" fill="hold" grpId="0" nodeType="withEffect">
                                  <p:stCondLst>
                                    <p:cond delay="0"/>
                                  </p:stCondLst>
                                  <p:childTnLst>
                                    <p:set>
                                      <p:cBhvr>
                                        <p:cTn id="77" dur="1" fill="hold">
                                          <p:stCondLst>
                                            <p:cond delay="0"/>
                                          </p:stCondLst>
                                        </p:cTn>
                                        <p:tgtEl>
                                          <p:spTgt spid="35"/>
                                        </p:tgtEl>
                                        <p:attrNameLst>
                                          <p:attrName>style.visibility</p:attrName>
                                        </p:attrNameLst>
                                      </p:cBhvr>
                                      <p:to>
                                        <p:strVal val="visible"/>
                                      </p:to>
                                    </p:set>
                                    <p:animEffect transition="in" filter="wipe(left)">
                                      <p:cBhvr>
                                        <p:cTn id="78" dur="500"/>
                                        <p:tgtEl>
                                          <p:spTgt spid="35"/>
                                        </p:tgtEl>
                                      </p:cBhvr>
                                    </p:animEffect>
                                  </p:childTnLst>
                                </p:cTn>
                              </p:par>
                            </p:childTnLst>
                          </p:cTn>
                        </p:par>
                        <p:par>
                          <p:cTn id="79" fill="hold" nodeType="afterGroup">
                            <p:stCondLst>
                              <p:cond delay="2000"/>
                            </p:stCondLst>
                            <p:childTnLst>
                              <p:par>
                                <p:cTn id="80" presetID="53" presetClass="entr" presetSubtype="16" dur="500" fill="hold" nodeType="afterEffect">
                                  <p:stCondLst>
                                    <p:cond delay="0"/>
                                  </p:stCondLst>
                                  <p:childTnLst>
                                    <p:set>
                                      <p:cBhvr>
                                        <p:cTn id="81" dur="1" fill="hold">
                                          <p:stCondLst>
                                            <p:cond delay="0"/>
                                          </p:stCondLst>
                                        </p:cTn>
                                        <p:tgtEl>
                                          <p:spTgt spid="30"/>
                                        </p:tgtEl>
                                        <p:attrNameLst>
                                          <p:attrName>style.visibility</p:attrName>
                                        </p:attrNameLst>
                                      </p:cBhvr>
                                      <p:to>
                                        <p:strVal val="visible"/>
                                      </p:to>
                                    </p:set>
                                    <p:anim calcmode="lin" valueType="num">
                                      <p:cBhvr>
                                        <p:cTn id="82" dur="500" fill="hold"/>
                                        <p:tgtEl>
                                          <p:spTgt spid="30"/>
                                        </p:tgtEl>
                                        <p:attrNameLst>
                                          <p:attrName>ppt_w</p:attrName>
                                        </p:attrNameLst>
                                      </p:cBhvr>
                                      <p:tavLst>
                                        <p:tav tm="0">
                                          <p:val>
                                            <p:fltVal val="0"/>
                                          </p:val>
                                        </p:tav>
                                        <p:tav tm="100000">
                                          <p:val>
                                            <p:strVal val="#ppt_w"/>
                                          </p:val>
                                        </p:tav>
                                      </p:tavLst>
                                    </p:anim>
                                    <p:anim calcmode="lin" valueType="num">
                                      <p:cBhvr>
                                        <p:cTn id="83" dur="500" fill="hold"/>
                                        <p:tgtEl>
                                          <p:spTgt spid="30"/>
                                        </p:tgtEl>
                                        <p:attrNameLst>
                                          <p:attrName>ppt_h</p:attrName>
                                        </p:attrNameLst>
                                      </p:cBhvr>
                                      <p:tavLst>
                                        <p:tav tm="0">
                                          <p:val>
                                            <p:fltVal val="0"/>
                                          </p:val>
                                        </p:tav>
                                        <p:tav tm="100000">
                                          <p:val>
                                            <p:strVal val="#ppt_h"/>
                                          </p:val>
                                        </p:tav>
                                      </p:tavLst>
                                    </p:anim>
                                    <p:animEffect transition="in" filter="fade">
                                      <p:cBhvr>
                                        <p:cTn id="84" dur="500"/>
                                        <p:tgtEl>
                                          <p:spTgt spid="30"/>
                                        </p:tgtEl>
                                      </p:cBhvr>
                                    </p:animEffect>
                                  </p:childTnLst>
                                </p:cTn>
                              </p:par>
                            </p:childTnLst>
                          </p:cTn>
                        </p:par>
                        <p:par>
                          <p:cTn id="85" fill="hold" nodeType="afterGroup">
                            <p:stCondLst>
                              <p:cond delay="2500"/>
                            </p:stCondLst>
                            <p:childTnLst>
                              <p:par>
                                <p:cTn id="86" presetID="14" presetClass="entr" presetSubtype="10" dur="500" fill="hold" grpId="0" nodeType="afterEffect">
                                  <p:stCondLst>
                                    <p:cond delay="0"/>
                                  </p:stCondLst>
                                  <p:childTnLst>
                                    <p:set>
                                      <p:cBhvr>
                                        <p:cTn id="87" dur="1" fill="hold">
                                          <p:stCondLst>
                                            <p:cond delay="0"/>
                                          </p:stCondLst>
                                        </p:cTn>
                                        <p:tgtEl>
                                          <p:spTgt spid="33"/>
                                        </p:tgtEl>
                                        <p:attrNameLst>
                                          <p:attrName>style.visibility</p:attrName>
                                        </p:attrNameLst>
                                      </p:cBhvr>
                                      <p:to>
                                        <p:strVal val="visible"/>
                                      </p:to>
                                    </p:set>
                                    <p:animEffect transition="in" filter="randombar(horizontal)">
                                      <p:cBhvr>
                                        <p:cTn id="88" dur="500"/>
                                        <p:tgtEl>
                                          <p:spTgt spid="33"/>
                                        </p:tgtEl>
                                      </p:cBhvr>
                                    </p:animEffect>
                                  </p:childTnLst>
                                </p:cTn>
                              </p:par>
                            </p:childTnLst>
                          </p:cTn>
                        </p:par>
                        <p:par>
                          <p:cTn id="89" fill="hold" nodeType="afterGroup">
                            <p:stCondLst>
                              <p:cond delay="3000"/>
                            </p:stCondLst>
                            <p:childTnLst>
                              <p:par>
                                <p:cTn id="90" presetID="10" presetClass="entr" presetSubtype="0" dur="2000" fill="hold" grpId="0" nodeType="afterEffect">
                                  <p:stCondLst>
                                    <p:cond delay="0"/>
                                  </p:stCondLst>
                                  <p:childTnLst>
                                    <p:set>
                                      <p:cBhvr>
                                        <p:cTn id="91" dur="1" fill="hold">
                                          <p:stCondLst>
                                            <p:cond delay="0"/>
                                          </p:stCondLst>
                                        </p:cTn>
                                        <p:tgtEl>
                                          <p:spTgt spid="47"/>
                                        </p:tgtEl>
                                        <p:attrNameLst>
                                          <p:attrName>style.visibility</p:attrName>
                                        </p:attrNameLst>
                                      </p:cBhvr>
                                      <p:to>
                                        <p:strVal val="visible"/>
                                      </p:to>
                                    </p:set>
                                    <p:animEffect transition="in" filter="fade">
                                      <p:cBhvr>
                                        <p:cTn id="92" dur="20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P spid="36" grpId="0"/>
      <p:bldP spid="4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9" name="组合 48"/>
          <p:cNvGrpSpPr/>
          <p:nvPr/>
        </p:nvGrpSpPr>
        <p:grpSpPr>
          <a:xfrm>
            <a:off x="355600" y="2371725"/>
            <a:ext cx="8986838" cy="858838"/>
            <a:chOff x="1918" y="3989"/>
            <a:chExt cx="13118" cy="1255"/>
          </a:xfrm>
        </p:grpSpPr>
        <p:cxnSp>
          <p:nvCxnSpPr>
            <p:cNvPr id="9" name="Straight Connector 8"/>
            <p:cNvCxnSpPr/>
            <p:nvPr/>
          </p:nvCxnSpPr>
          <p:spPr>
            <a:xfrm>
              <a:off x="6043" y="4616"/>
              <a:ext cx="376" cy="0"/>
            </a:xfrm>
            <a:prstGeom prst="line">
              <a:avLst/>
            </a:prstGeom>
            <a:ln w="25400" cap="rnd">
              <a:solidFill>
                <a:srgbClr val="1F4C6B"/>
              </a:solidFill>
            </a:ln>
          </p:spPr>
          <p:style>
            <a:lnRef idx="1">
              <a:schemeClr val="accent1"/>
            </a:lnRef>
            <a:fillRef idx="0">
              <a:schemeClr val="accent1"/>
            </a:fillRef>
            <a:effectRef idx="0">
              <a:schemeClr val="accent1"/>
            </a:effectRef>
            <a:fontRef idx="minor">
              <a:schemeClr val="tx1"/>
            </a:fontRef>
          </p:style>
        </p:cxnSp>
        <p:cxnSp>
          <p:nvCxnSpPr>
            <p:cNvPr id="6" name="Straight Connector 13"/>
            <p:cNvCxnSpPr/>
            <p:nvPr/>
          </p:nvCxnSpPr>
          <p:spPr>
            <a:xfrm>
              <a:off x="14660" y="4616"/>
              <a:ext cx="376" cy="0"/>
            </a:xfrm>
            <a:prstGeom prst="line">
              <a:avLst/>
            </a:prstGeom>
            <a:ln w="254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0" name="Freeform 1375"/>
            <p:cNvSpPr/>
            <p:nvPr/>
          </p:nvSpPr>
          <p:spPr bwMode="auto">
            <a:xfrm>
              <a:off x="1918" y="3989"/>
              <a:ext cx="398" cy="1255"/>
            </a:xfrm>
            <a:custGeom>
              <a:gdLst>
                <a:gd name="T0" fmla="*/ 1 w 60"/>
                <a:gd name="T1" fmla="*/ 7 h 189"/>
                <a:gd name="T2" fmla="*/ 2 w 60"/>
                <a:gd name="T3" fmla="*/ 10 h 189"/>
                <a:gd name="T4" fmla="*/ 43 w 60"/>
                <a:gd name="T5" fmla="*/ 80 h 189"/>
                <a:gd name="T6" fmla="*/ 43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3" y="80"/>
                    <a:pt x="43" y="80"/>
                    <a:pt x="43" y="80"/>
                  </a:cubicBezTo>
                  <a:cubicBezTo>
                    <a:pt x="48" y="89"/>
                    <a:pt x="48" y="100"/>
                    <a:pt x="43" y="108"/>
                  </a:cubicBezTo>
                  <a:cubicBezTo>
                    <a:pt x="2" y="179"/>
                    <a:pt x="2" y="179"/>
                    <a:pt x="2" y="179"/>
                  </a:cubicBezTo>
                  <a:cubicBezTo>
                    <a:pt x="0" y="182"/>
                    <a:pt x="1" y="186"/>
                    <a:pt x="4" y="187"/>
                  </a:cubicBezTo>
                  <a:cubicBezTo>
                    <a:pt x="7" y="189"/>
                    <a:pt x="11" y="188"/>
                    <a:pt x="12" y="185"/>
                  </a:cubicBezTo>
                  <a:cubicBezTo>
                    <a:pt x="53" y="114"/>
                    <a:pt x="53" y="114"/>
                    <a:pt x="53" y="114"/>
                  </a:cubicBezTo>
                  <a:cubicBezTo>
                    <a:pt x="60" y="102"/>
                    <a:pt x="60" y="87"/>
                    <a:pt x="53" y="74"/>
                  </a:cubicBezTo>
                  <a:cubicBezTo>
                    <a:pt x="12" y="4"/>
                    <a:pt x="12" y="4"/>
                    <a:pt x="12" y="4"/>
                  </a:cubicBezTo>
                  <a:cubicBezTo>
                    <a:pt x="11" y="1"/>
                    <a:pt x="7" y="0"/>
                    <a:pt x="4" y="2"/>
                  </a:cubicBezTo>
                  <a:cubicBezTo>
                    <a:pt x="2" y="3"/>
                    <a:pt x="1" y="5"/>
                    <a:pt x="1" y="7"/>
                  </a:cubicBezTo>
                  <a:close/>
                </a:path>
              </a:pathLst>
            </a:custGeom>
            <a:solidFill>
              <a:schemeClr val="accent1">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0" name="Freeform 1376"/>
            <p:cNvSpPr/>
            <p:nvPr/>
          </p:nvSpPr>
          <p:spPr bwMode="auto">
            <a:xfrm>
              <a:off x="2224" y="3989"/>
              <a:ext cx="398" cy="1255"/>
            </a:xfrm>
            <a:custGeom>
              <a:gdLst>
                <a:gd name="T0" fmla="*/ 0 w 60"/>
                <a:gd name="T1" fmla="*/ 7 h 189"/>
                <a:gd name="T2" fmla="*/ 1 w 60"/>
                <a:gd name="T3" fmla="*/ 10 h 189"/>
                <a:gd name="T4" fmla="*/ 42 w 60"/>
                <a:gd name="T5" fmla="*/ 80 h 189"/>
                <a:gd name="T6" fmla="*/ 42 w 60"/>
                <a:gd name="T7" fmla="*/ 108 h 189"/>
                <a:gd name="T8" fmla="*/ 1 w 60"/>
                <a:gd name="T9" fmla="*/ 179 h 189"/>
                <a:gd name="T10" fmla="*/ 3 w 60"/>
                <a:gd name="T11" fmla="*/ 187 h 189"/>
                <a:gd name="T12" fmla="*/ 12 w 60"/>
                <a:gd name="T13" fmla="*/ 185 h 189"/>
                <a:gd name="T14" fmla="*/ 52 w 60"/>
                <a:gd name="T15" fmla="*/ 114 h 189"/>
                <a:gd name="T16" fmla="*/ 52 w 60"/>
                <a:gd name="T17" fmla="*/ 74 h 189"/>
                <a:gd name="T18" fmla="*/ 12 w 60"/>
                <a:gd name="T19" fmla="*/ 4 h 189"/>
                <a:gd name="T20" fmla="*/ 3 w 60"/>
                <a:gd name="T21" fmla="*/ 2 h 189"/>
                <a:gd name="T22" fmla="*/ 0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0" y="7"/>
                  </a:moveTo>
                  <a:cubicBezTo>
                    <a:pt x="0" y="8"/>
                    <a:pt x="1" y="9"/>
                    <a:pt x="1" y="10"/>
                  </a:cubicBezTo>
                  <a:cubicBezTo>
                    <a:pt x="42" y="80"/>
                    <a:pt x="42" y="80"/>
                    <a:pt x="42" y="80"/>
                  </a:cubicBezTo>
                  <a:cubicBezTo>
                    <a:pt x="47" y="89"/>
                    <a:pt x="47" y="100"/>
                    <a:pt x="42" y="108"/>
                  </a:cubicBezTo>
                  <a:cubicBezTo>
                    <a:pt x="1" y="179"/>
                    <a:pt x="1" y="179"/>
                    <a:pt x="1" y="179"/>
                  </a:cubicBezTo>
                  <a:cubicBezTo>
                    <a:pt x="0" y="182"/>
                    <a:pt x="1" y="186"/>
                    <a:pt x="3" y="187"/>
                  </a:cubicBezTo>
                  <a:cubicBezTo>
                    <a:pt x="6" y="189"/>
                    <a:pt x="10" y="188"/>
                    <a:pt x="12" y="185"/>
                  </a:cubicBezTo>
                  <a:cubicBezTo>
                    <a:pt x="52" y="114"/>
                    <a:pt x="52" y="114"/>
                    <a:pt x="52" y="114"/>
                  </a:cubicBezTo>
                  <a:cubicBezTo>
                    <a:pt x="60" y="102"/>
                    <a:pt x="60" y="87"/>
                    <a:pt x="52" y="74"/>
                  </a:cubicBezTo>
                  <a:cubicBezTo>
                    <a:pt x="12" y="4"/>
                    <a:pt x="12" y="4"/>
                    <a:pt x="12" y="4"/>
                  </a:cubicBezTo>
                  <a:cubicBezTo>
                    <a:pt x="10" y="1"/>
                    <a:pt x="6" y="0"/>
                    <a:pt x="3" y="2"/>
                  </a:cubicBezTo>
                  <a:cubicBezTo>
                    <a:pt x="2" y="3"/>
                    <a:pt x="0" y="5"/>
                    <a:pt x="0" y="7"/>
                  </a:cubicBezTo>
                  <a:close/>
                </a:path>
              </a:pathLst>
            </a:custGeom>
            <a:solidFill>
              <a:schemeClr val="accent1">
                <a:alpha val="3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2" name="Freeform 1377"/>
            <p:cNvSpPr/>
            <p:nvPr/>
          </p:nvSpPr>
          <p:spPr bwMode="auto">
            <a:xfrm>
              <a:off x="2522" y="3989"/>
              <a:ext cx="398" cy="1255"/>
            </a:xfrm>
            <a:custGeom>
              <a:gdLst>
                <a:gd name="T0" fmla="*/ 1 w 60"/>
                <a:gd name="T1" fmla="*/ 7 h 189"/>
                <a:gd name="T2" fmla="*/ 2 w 60"/>
                <a:gd name="T3" fmla="*/ 10 h 189"/>
                <a:gd name="T4" fmla="*/ 42 w 60"/>
                <a:gd name="T5" fmla="*/ 80 h 189"/>
                <a:gd name="T6" fmla="*/ 42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2" y="80"/>
                    <a:pt x="42" y="80"/>
                    <a:pt x="42" y="80"/>
                  </a:cubicBezTo>
                  <a:cubicBezTo>
                    <a:pt x="47" y="89"/>
                    <a:pt x="47" y="100"/>
                    <a:pt x="42" y="108"/>
                  </a:cubicBezTo>
                  <a:cubicBezTo>
                    <a:pt x="2" y="179"/>
                    <a:pt x="2" y="179"/>
                    <a:pt x="2" y="179"/>
                  </a:cubicBezTo>
                  <a:cubicBezTo>
                    <a:pt x="0" y="182"/>
                    <a:pt x="1" y="186"/>
                    <a:pt x="4" y="187"/>
                  </a:cubicBezTo>
                  <a:cubicBezTo>
                    <a:pt x="7" y="189"/>
                    <a:pt x="10" y="188"/>
                    <a:pt x="12" y="185"/>
                  </a:cubicBezTo>
                  <a:cubicBezTo>
                    <a:pt x="53" y="114"/>
                    <a:pt x="53" y="114"/>
                    <a:pt x="53" y="114"/>
                  </a:cubicBezTo>
                  <a:cubicBezTo>
                    <a:pt x="60" y="102"/>
                    <a:pt x="60" y="87"/>
                    <a:pt x="53" y="74"/>
                  </a:cubicBezTo>
                  <a:cubicBezTo>
                    <a:pt x="12" y="4"/>
                    <a:pt x="12" y="4"/>
                    <a:pt x="12" y="4"/>
                  </a:cubicBezTo>
                  <a:cubicBezTo>
                    <a:pt x="10" y="1"/>
                    <a:pt x="7" y="0"/>
                    <a:pt x="4" y="2"/>
                  </a:cubicBezTo>
                  <a:cubicBezTo>
                    <a:pt x="2" y="3"/>
                    <a:pt x="1" y="5"/>
                    <a:pt x="1" y="7"/>
                  </a:cubicBezTo>
                  <a:close/>
                </a:path>
              </a:pathLst>
            </a:custGeom>
            <a:solidFill>
              <a:schemeClr val="accent1">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2" name="Freeform 1379"/>
            <p:cNvSpPr/>
            <p:nvPr/>
          </p:nvSpPr>
          <p:spPr bwMode="auto">
            <a:xfrm>
              <a:off x="10424" y="3989"/>
              <a:ext cx="392" cy="1255"/>
            </a:xfrm>
            <a:custGeom>
              <a:gdLst>
                <a:gd name="T0" fmla="*/ 0 w 59"/>
                <a:gd name="T1" fmla="*/ 7 h 189"/>
                <a:gd name="T2" fmla="*/ 1 w 59"/>
                <a:gd name="T3" fmla="*/ 10 h 189"/>
                <a:gd name="T4" fmla="*/ 42 w 59"/>
                <a:gd name="T5" fmla="*/ 80 h 189"/>
                <a:gd name="T6" fmla="*/ 42 w 59"/>
                <a:gd name="T7" fmla="*/ 108 h 189"/>
                <a:gd name="T8" fmla="*/ 1 w 59"/>
                <a:gd name="T9" fmla="*/ 179 h 189"/>
                <a:gd name="T10" fmla="*/ 3 w 59"/>
                <a:gd name="T11" fmla="*/ 187 h 189"/>
                <a:gd name="T12" fmla="*/ 12 w 59"/>
                <a:gd name="T13" fmla="*/ 185 h 189"/>
                <a:gd name="T14" fmla="*/ 52 w 59"/>
                <a:gd name="T15" fmla="*/ 114 h 189"/>
                <a:gd name="T16" fmla="*/ 52 w 59"/>
                <a:gd name="T17" fmla="*/ 74 h 189"/>
                <a:gd name="T18" fmla="*/ 12 w 59"/>
                <a:gd name="T19" fmla="*/ 4 h 189"/>
                <a:gd name="T20" fmla="*/ 3 w 59"/>
                <a:gd name="T21" fmla="*/ 2 h 189"/>
                <a:gd name="T22" fmla="*/ 0 w 59"/>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9" h="189">
                  <a:moveTo>
                    <a:pt x="0" y="7"/>
                  </a:moveTo>
                  <a:cubicBezTo>
                    <a:pt x="0" y="8"/>
                    <a:pt x="1" y="9"/>
                    <a:pt x="1" y="10"/>
                  </a:cubicBezTo>
                  <a:cubicBezTo>
                    <a:pt x="42" y="80"/>
                    <a:pt x="42" y="80"/>
                    <a:pt x="42" y="80"/>
                  </a:cubicBezTo>
                  <a:cubicBezTo>
                    <a:pt x="47" y="89"/>
                    <a:pt x="47" y="100"/>
                    <a:pt x="42" y="108"/>
                  </a:cubicBezTo>
                  <a:cubicBezTo>
                    <a:pt x="1" y="179"/>
                    <a:pt x="1" y="179"/>
                    <a:pt x="1" y="179"/>
                  </a:cubicBezTo>
                  <a:cubicBezTo>
                    <a:pt x="0" y="182"/>
                    <a:pt x="0" y="186"/>
                    <a:pt x="3" y="187"/>
                  </a:cubicBezTo>
                  <a:cubicBezTo>
                    <a:pt x="6" y="189"/>
                    <a:pt x="10" y="188"/>
                    <a:pt x="12" y="185"/>
                  </a:cubicBezTo>
                  <a:cubicBezTo>
                    <a:pt x="52" y="114"/>
                    <a:pt x="52" y="114"/>
                    <a:pt x="52" y="114"/>
                  </a:cubicBezTo>
                  <a:cubicBezTo>
                    <a:pt x="59" y="102"/>
                    <a:pt x="59" y="87"/>
                    <a:pt x="52" y="74"/>
                  </a:cubicBezTo>
                  <a:cubicBezTo>
                    <a:pt x="12" y="4"/>
                    <a:pt x="12" y="4"/>
                    <a:pt x="12" y="4"/>
                  </a:cubicBezTo>
                  <a:cubicBezTo>
                    <a:pt x="10" y="1"/>
                    <a:pt x="6" y="0"/>
                    <a:pt x="3" y="2"/>
                  </a:cubicBezTo>
                  <a:cubicBezTo>
                    <a:pt x="1" y="3"/>
                    <a:pt x="0" y="5"/>
                    <a:pt x="0" y="7"/>
                  </a:cubicBezTo>
                  <a:close/>
                </a:path>
              </a:pathLst>
            </a:custGeom>
            <a:solidFill>
              <a:schemeClr val="accent2">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3" name="Freeform 1380"/>
            <p:cNvSpPr/>
            <p:nvPr/>
          </p:nvSpPr>
          <p:spPr bwMode="auto">
            <a:xfrm>
              <a:off x="10723" y="3989"/>
              <a:ext cx="398" cy="1255"/>
            </a:xfrm>
            <a:custGeom>
              <a:gdLst>
                <a:gd name="T0" fmla="*/ 1 w 60"/>
                <a:gd name="T1" fmla="*/ 7 h 189"/>
                <a:gd name="T2" fmla="*/ 2 w 60"/>
                <a:gd name="T3" fmla="*/ 10 h 189"/>
                <a:gd name="T4" fmla="*/ 42 w 60"/>
                <a:gd name="T5" fmla="*/ 80 h 189"/>
                <a:gd name="T6" fmla="*/ 42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2" y="80"/>
                    <a:pt x="42" y="80"/>
                    <a:pt x="42" y="80"/>
                  </a:cubicBezTo>
                  <a:cubicBezTo>
                    <a:pt x="47" y="89"/>
                    <a:pt x="47" y="100"/>
                    <a:pt x="42" y="108"/>
                  </a:cubicBezTo>
                  <a:cubicBezTo>
                    <a:pt x="2" y="179"/>
                    <a:pt x="2" y="179"/>
                    <a:pt x="2" y="179"/>
                  </a:cubicBezTo>
                  <a:cubicBezTo>
                    <a:pt x="0" y="182"/>
                    <a:pt x="1" y="186"/>
                    <a:pt x="4" y="187"/>
                  </a:cubicBezTo>
                  <a:cubicBezTo>
                    <a:pt x="7" y="189"/>
                    <a:pt x="10" y="188"/>
                    <a:pt x="12" y="185"/>
                  </a:cubicBezTo>
                  <a:cubicBezTo>
                    <a:pt x="53" y="114"/>
                    <a:pt x="53" y="114"/>
                    <a:pt x="53" y="114"/>
                  </a:cubicBezTo>
                  <a:cubicBezTo>
                    <a:pt x="60" y="102"/>
                    <a:pt x="60" y="87"/>
                    <a:pt x="53" y="74"/>
                  </a:cubicBezTo>
                  <a:cubicBezTo>
                    <a:pt x="12" y="4"/>
                    <a:pt x="12" y="4"/>
                    <a:pt x="12" y="4"/>
                  </a:cubicBezTo>
                  <a:cubicBezTo>
                    <a:pt x="10" y="1"/>
                    <a:pt x="7" y="0"/>
                    <a:pt x="4" y="2"/>
                  </a:cubicBezTo>
                  <a:cubicBezTo>
                    <a:pt x="2" y="3"/>
                    <a:pt x="1" y="5"/>
                    <a:pt x="1" y="7"/>
                  </a:cubicBezTo>
                  <a:close/>
                </a:path>
              </a:pathLst>
            </a:custGeom>
            <a:solidFill>
              <a:schemeClr val="accent2">
                <a:alpha val="3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7" name="Freeform 1381"/>
            <p:cNvSpPr/>
            <p:nvPr/>
          </p:nvSpPr>
          <p:spPr bwMode="auto">
            <a:xfrm>
              <a:off x="11021" y="3989"/>
              <a:ext cx="398" cy="1255"/>
            </a:xfrm>
            <a:custGeom>
              <a:gdLst>
                <a:gd name="T0" fmla="*/ 1 w 60"/>
                <a:gd name="T1" fmla="*/ 7 h 189"/>
                <a:gd name="T2" fmla="*/ 2 w 60"/>
                <a:gd name="T3" fmla="*/ 10 h 189"/>
                <a:gd name="T4" fmla="*/ 43 w 60"/>
                <a:gd name="T5" fmla="*/ 80 h 189"/>
                <a:gd name="T6" fmla="*/ 43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3" y="80"/>
                    <a:pt x="43" y="80"/>
                    <a:pt x="43" y="80"/>
                  </a:cubicBezTo>
                  <a:cubicBezTo>
                    <a:pt x="48" y="89"/>
                    <a:pt x="48" y="100"/>
                    <a:pt x="43" y="108"/>
                  </a:cubicBezTo>
                  <a:cubicBezTo>
                    <a:pt x="2" y="179"/>
                    <a:pt x="2" y="179"/>
                    <a:pt x="2" y="179"/>
                  </a:cubicBezTo>
                  <a:cubicBezTo>
                    <a:pt x="0" y="182"/>
                    <a:pt x="1" y="186"/>
                    <a:pt x="4" y="187"/>
                  </a:cubicBezTo>
                  <a:cubicBezTo>
                    <a:pt x="7" y="189"/>
                    <a:pt x="11" y="188"/>
                    <a:pt x="12" y="185"/>
                  </a:cubicBezTo>
                  <a:cubicBezTo>
                    <a:pt x="53" y="114"/>
                    <a:pt x="53" y="114"/>
                    <a:pt x="53" y="114"/>
                  </a:cubicBezTo>
                  <a:cubicBezTo>
                    <a:pt x="60" y="102"/>
                    <a:pt x="60" y="87"/>
                    <a:pt x="53" y="74"/>
                  </a:cubicBezTo>
                  <a:cubicBezTo>
                    <a:pt x="12" y="4"/>
                    <a:pt x="12" y="4"/>
                    <a:pt x="12" y="4"/>
                  </a:cubicBezTo>
                  <a:cubicBezTo>
                    <a:pt x="11" y="1"/>
                    <a:pt x="7" y="0"/>
                    <a:pt x="4" y="2"/>
                  </a:cubicBezTo>
                  <a:cubicBezTo>
                    <a:pt x="2" y="3"/>
                    <a:pt x="1" y="5"/>
                    <a:pt x="1" y="7"/>
                  </a:cubicBezTo>
                  <a:close/>
                </a:path>
              </a:pathLst>
            </a:custGeom>
            <a:solidFill>
              <a:schemeClr val="accent2">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100" name="文本框 99"/>
          <p:cNvSpPr txBox="1"/>
          <p:nvPr/>
        </p:nvSpPr>
        <p:spPr>
          <a:xfrm>
            <a:off x="627063" y="3838575"/>
            <a:ext cx="5759450" cy="3541713"/>
          </a:xfrm>
          <a:prstGeom prst="rect">
            <a:avLst/>
          </a:prstGeom>
          <a:noFill/>
          <a:ln w="12700" cmpd="sng">
            <a:noFill/>
            <a:prstDash val="solid"/>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7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rPr>
              <a:t>要约邀请是希望他人向自己发出要约的表示。拍卖公告、招标公告、招股说明书、债券募集办法、基金招募说明书、商业广告和宣传、寄送的价目表等为要约邀请。</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endParaRPr>
          </a:p>
          <a:p>
            <a:pPr marR="0" defTabSz="914400" eaLnBrk="1" hangingPunct="1">
              <a:lnSpc>
                <a:spcPct val="17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rPr>
              <a:t>商业广告和宣传的内容符合要约条件的，构成要约。</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endParaRPr>
          </a:p>
        </p:txBody>
      </p:sp>
      <p:sp>
        <p:nvSpPr>
          <p:cNvPr id="50" name="文本框 49"/>
          <p:cNvSpPr txBox="1"/>
          <p:nvPr/>
        </p:nvSpPr>
        <p:spPr>
          <a:xfrm>
            <a:off x="7785100" y="3719513"/>
            <a:ext cx="4811713" cy="2630488"/>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要约是希望与他人订立合同的意思表示，该意思表示应当符合下列条件：</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（一） 内容具体确定；</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（二） 表明经受要约人承诺，要约人即受该意思表示约束。</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p:txBody>
      </p:sp>
      <p:sp>
        <p:nvSpPr>
          <p:cNvPr id="35845"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2" name="矩形 1"/>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5" name="文本框 9"/>
          <p:cNvSpPr txBox="1"/>
          <p:nvPr/>
        </p:nvSpPr>
        <p:spPr>
          <a:xfrm>
            <a:off x="952500" y="64135"/>
            <a:ext cx="10419081"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5851"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6" name="矩形 47"/>
          <p:cNvSpPr/>
          <p:nvPr/>
        </p:nvSpPr>
        <p:spPr>
          <a:xfrm>
            <a:off x="3498850" y="2430463"/>
            <a:ext cx="4559300" cy="735012"/>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3600" b="1">
                <a:solidFill>
                  <a:srgbClr val="1F4C6B"/>
                </a:solidFill>
                <a:latin typeface="微软雅黑" panose="020b0503020204020204" pitchFamily="34" charset="-122"/>
                <a:ea typeface="微软雅黑" panose="020b0503020204020204" pitchFamily="34" charset="-122"/>
              </a:rPr>
              <a:t>要约邀请</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17" name="矩形 47"/>
          <p:cNvSpPr/>
          <p:nvPr/>
        </p:nvSpPr>
        <p:spPr>
          <a:xfrm>
            <a:off x="9542463" y="2495550"/>
            <a:ext cx="4559300" cy="735013"/>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3600" b="1">
                <a:solidFill>
                  <a:schemeClr val="accent2"/>
                </a:solidFill>
                <a:latin typeface="微软雅黑" panose="020b0503020204020204" pitchFamily="34" charset="-122"/>
                <a:ea typeface="微软雅黑" panose="020b0503020204020204" pitchFamily="34" charset="-122"/>
              </a:rPr>
              <a:t>要   约</a:t>
            </a:r>
            <a:endParaRPr lang="zh-CN" altLang="en-US" sz="3600" b="1">
              <a:solidFill>
                <a:schemeClr val="accent2"/>
              </a:solidFill>
              <a:latin typeface="微软雅黑" panose="020b0503020204020204" pitchFamily="34" charset="-122"/>
              <a:ea typeface="微软雅黑" panose="020b0503020204020204" pitchFamily="34" charset="-122"/>
            </a:endParaRPr>
          </a:p>
        </p:txBody>
      </p:sp>
      <p:sp>
        <p:nvSpPr>
          <p:cNvPr id="27" name="文本框 48"/>
          <p:cNvSpPr txBox="1"/>
          <p:nvPr/>
        </p:nvSpPr>
        <p:spPr>
          <a:xfrm>
            <a:off x="4610100" y="757238"/>
            <a:ext cx="3175000" cy="7064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en-US" altLang="zh-CN" sz="4000">
                <a:solidFill>
                  <a:srgbClr val="C00000"/>
                </a:solidFill>
                <a:latin typeface="微软雅黑" panose="020b0503020204020204" pitchFamily="34" charset="-122"/>
                <a:ea typeface="微软雅黑" panose="020b0503020204020204" pitchFamily="34" charset="-122"/>
              </a:rPr>
              <a:t>1</a:t>
            </a:r>
            <a:r>
              <a:rPr lang="zh-CN" altLang="en-US" sz="4000">
                <a:solidFill>
                  <a:srgbClr val="C00000"/>
                </a:solidFill>
                <a:latin typeface="微软雅黑" panose="020b0503020204020204" pitchFamily="34" charset="-122"/>
                <a:ea typeface="微软雅黑" panose="020b0503020204020204" pitchFamily="34" charset="-122"/>
              </a:rPr>
              <a:t>）合同成立</a:t>
            </a:r>
            <a:endParaRPr lang="zh-CN" altLang="en-US" sz="4000">
              <a:solidFill>
                <a:srgbClr val="C00000"/>
              </a:solidFill>
              <a:latin typeface="微软雅黑" panose="020b0503020204020204" pitchFamily="34" charset="-122"/>
              <a:ea typeface="微软雅黑" panose="020b0503020204020204" pitchFamily="34" charset="-122"/>
            </a:endParaRPr>
          </a:p>
        </p:txBody>
      </p:sp>
      <p:cxnSp>
        <p:nvCxnSpPr>
          <p:cNvPr id="28" name="直接连接符 3"/>
          <p:cNvCxnSpPr/>
          <p:nvPr/>
        </p:nvCxnSpPr>
        <p:spPr>
          <a:xfrm>
            <a:off x="7542213" y="1111250"/>
            <a:ext cx="1044575" cy="0"/>
          </a:xfrm>
          <a:prstGeom prst="line">
            <a:avLst/>
          </a:prstGeom>
          <a:ln>
            <a:solidFill>
              <a:srgbClr val="1F4C6B"/>
            </a:solidFill>
            <a:prstDash val="dash"/>
          </a:ln>
        </p:spPr>
        <p:style>
          <a:lnRef idx="1">
            <a:schemeClr val="accent1"/>
          </a:lnRef>
          <a:fillRef idx="0">
            <a:schemeClr val="accent1"/>
          </a:fillRef>
          <a:effectRef idx="0">
            <a:schemeClr val="accent1"/>
          </a:effectRef>
          <a:fontRef idx="minor">
            <a:schemeClr val="tx1"/>
          </a:fontRef>
        </p:style>
      </p:cxnSp>
      <p:cxnSp>
        <p:nvCxnSpPr>
          <p:cNvPr id="18" name="直接连接符 11"/>
          <p:cNvCxnSpPr/>
          <p:nvPr/>
        </p:nvCxnSpPr>
        <p:spPr>
          <a:xfrm>
            <a:off x="3536950" y="1111250"/>
            <a:ext cx="1044575" cy="0"/>
          </a:xfrm>
          <a:prstGeom prst="line">
            <a:avLst/>
          </a:prstGeom>
          <a:ln>
            <a:solidFill>
              <a:srgbClr val="1F4C6B"/>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decel="10000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0-#ppt_h/2"/>
                                          </p:val>
                                        </p:tav>
                                        <p:tav tm="100000">
                                          <p:val>
                                            <p:strVal val="#ppt_y"/>
                                          </p:val>
                                        </p:tav>
                                      </p:tavLst>
                                    </p:anim>
                                  </p:childTnLst>
                                </p:cTn>
                              </p:par>
                              <p:par>
                                <p:cTn id="9" presetID="22" presetClass="entr" presetSubtype="2" dur="500" fill="hold" nodeType="withEffect">
                                  <p:stCondLst>
                                    <p:cond delay="40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500"/>
                                        <p:tgtEl>
                                          <p:spTgt spid="18"/>
                                        </p:tgtEl>
                                      </p:cBhvr>
                                    </p:animEffect>
                                  </p:childTnLst>
                                </p:cTn>
                              </p:par>
                              <p:par>
                                <p:cTn id="12" presetID="22" presetClass="entr" presetSubtype="8" dur="500" fill="hold" nodeType="withEffect">
                                  <p:stCondLst>
                                    <p:cond delay="400"/>
                                  </p:stCondLst>
                                  <p:childTnLst>
                                    <p:set>
                                      <p:cBhvr>
                                        <p:cTn id="13" dur="1" fill="hold">
                                          <p:stCondLst>
                                            <p:cond delay="0"/>
                                          </p:stCondLst>
                                        </p:cTn>
                                        <p:tgtEl>
                                          <p:spTgt spid="28"/>
                                        </p:tgtEl>
                                        <p:attrNameLst>
                                          <p:attrName>style.visibility</p:attrName>
                                        </p:attrNameLst>
                                      </p:cBhvr>
                                      <p:to>
                                        <p:strVal val="visible"/>
                                      </p:to>
                                    </p:set>
                                    <p:animEffect transition="in" filter="wipe(left)">
                                      <p:cBhvr>
                                        <p:cTn id="14" dur="500"/>
                                        <p:tgtEl>
                                          <p:spTgt spid="28"/>
                                        </p:tgtEl>
                                      </p:cBhvr>
                                    </p:animEffect>
                                  </p:childTnLst>
                                </p:cTn>
                              </p:par>
                            </p:childTnLst>
                          </p:cTn>
                        </p:par>
                        <p:par>
                          <p:cTn id="15" fill="hold" nodeType="afterGroup">
                            <p:stCondLst>
                              <p:cond delay="900"/>
                            </p:stCondLst>
                            <p:childTnLst>
                              <p:par>
                                <p:cTn id="16" presetID="2" presetClass="entr" presetSubtype="8" dur="1000" fill="hold" nodeType="afterEffect">
                                  <p:stCondLst>
                                    <p:cond delay="0"/>
                                  </p:stCondLst>
                                  <p:childTnLst>
                                    <p:set>
                                      <p:cBhvr>
                                        <p:cTn id="17" dur="1" fill="hold">
                                          <p:stCondLst>
                                            <p:cond delay="0"/>
                                          </p:stCondLst>
                                        </p:cTn>
                                        <p:tgtEl>
                                          <p:spTgt spid="49"/>
                                        </p:tgtEl>
                                        <p:attrNameLst>
                                          <p:attrName>style.visibility</p:attrName>
                                        </p:attrNameLst>
                                      </p:cBhvr>
                                      <p:to>
                                        <p:strVal val="visible"/>
                                      </p:to>
                                    </p:set>
                                    <p:anim calcmode="lin" valueType="num">
                                      <p:cBhvr additive="base">
                                        <p:cTn id="18" dur="1000" fill="hold"/>
                                        <p:tgtEl>
                                          <p:spTgt spid="49"/>
                                        </p:tgtEl>
                                        <p:attrNameLst>
                                          <p:attrName>ppt_x</p:attrName>
                                        </p:attrNameLst>
                                      </p:cBhvr>
                                      <p:tavLst>
                                        <p:tav tm="0">
                                          <p:val>
                                            <p:strVal val="0-#ppt_w/2"/>
                                          </p:val>
                                        </p:tav>
                                        <p:tav tm="100000">
                                          <p:val>
                                            <p:strVal val="#ppt_x"/>
                                          </p:val>
                                        </p:tav>
                                      </p:tavLst>
                                    </p:anim>
                                    <p:anim calcmode="lin" valueType="num">
                                      <p:cBhvr additive="base">
                                        <p:cTn id="19" dur="1000" fill="hold"/>
                                        <p:tgtEl>
                                          <p:spTgt spid="49"/>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1900"/>
                            </p:stCondLst>
                            <p:childTnLst>
                              <p:par>
                                <p:cTn id="21" presetID="14" presetClass="entr" presetSubtype="10" dur="75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randombar(horizontal)">
                                      <p:cBhvr>
                                        <p:cTn id="23" dur="750"/>
                                        <p:tgtEl>
                                          <p:spTgt spid="16"/>
                                        </p:tgtEl>
                                      </p:cBhvr>
                                    </p:animEffect>
                                  </p:childTnLst>
                                </p:cTn>
                              </p:par>
                            </p:childTnLst>
                          </p:cTn>
                        </p:par>
                        <p:par>
                          <p:cTn id="24" fill="hold" nodeType="afterGroup">
                            <p:stCondLst>
                              <p:cond delay="2650"/>
                            </p:stCondLst>
                            <p:childTnLst>
                              <p:par>
                                <p:cTn id="25" presetID="14" presetClass="entr" presetSubtype="10" dur="75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randombar(horizontal)">
                                      <p:cBhvr>
                                        <p:cTn id="27" dur="750"/>
                                        <p:tgtEl>
                                          <p:spTgt spid="17"/>
                                        </p:tgtEl>
                                      </p:cBhvr>
                                    </p:animEffect>
                                  </p:childTnLst>
                                </p:cTn>
                              </p:par>
                            </p:childTnLst>
                          </p:cTn>
                        </p:par>
                        <p:par>
                          <p:cTn id="28" fill="hold" nodeType="afterGroup">
                            <p:stCondLst>
                              <p:cond delay="3400"/>
                            </p:stCondLst>
                            <p:childTnLst>
                              <p:par>
                                <p:cTn id="29" presetID="1" presetClass="entr" presetSubtype="0" dur="1" fill="hold" grpId="0" nodeType="afterEffect">
                                  <p:stCondLst>
                                    <p:cond delay="0"/>
                                  </p:stCondLst>
                                  <p:childTnLst>
                                    <p:set>
                                      <p:cBhvr>
                                        <p:cTn id="30" dur="1" fill="hold">
                                          <p:stCondLst>
                                            <p:cond delay="0"/>
                                          </p:stCondLst>
                                        </p:cTn>
                                        <p:tgtEl>
                                          <p:spTgt spid="100"/>
                                        </p:tgtEl>
                                        <p:attrNameLst>
                                          <p:attrName>style.visibility</p:attrName>
                                        </p:attrNameLst>
                                      </p:cBhvr>
                                      <p:to>
                                        <p:strVal val="visible"/>
                                      </p:to>
                                    </p:set>
                                  </p:childTnLst>
                                </p:cTn>
                              </p:par>
                            </p:childTnLst>
                          </p:cTn>
                        </p:par>
                        <p:par>
                          <p:cTn id="31" fill="hold" nodeType="afterGroup">
                            <p:stCondLst>
                              <p:cond delay="3401"/>
                            </p:stCondLst>
                            <p:childTnLst>
                              <p:par>
                                <p:cTn id="32" presetID="1" presetClass="entr" presetSubtype="0" dur="1" fill="hold" grpId="0" nodeType="afterEffect">
                                  <p:stCondLst>
                                    <p:cond delay="0"/>
                                  </p:stCondLst>
                                  <p:childTnLst>
                                    <p:set>
                                      <p:cBhvr>
                                        <p:cTn id="33"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50" grpId="0"/>
      <p:bldP spid="16" grpId="0"/>
      <p:bldP spid="17" grpId="0"/>
      <p:bldP spid="2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8" name="Freeform 7"/>
          <p:cNvSpPr/>
          <p:nvPr/>
        </p:nvSpPr>
        <p:spPr>
          <a:xfrm>
            <a:off x="2303463" y="2224088"/>
            <a:ext cx="2855913" cy="2854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solidFill>
            <a:schemeClr val="accent5">
              <a:lumMod val="75000"/>
            </a:schemeClr>
          </a:solidFill>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9" name="Oval 8"/>
          <p:cNvSpPr/>
          <p:nvPr/>
        </p:nvSpPr>
        <p:spPr>
          <a:xfrm>
            <a:off x="3940175" y="2103438"/>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0" name="Oval 9"/>
          <p:cNvSpPr/>
          <p:nvPr/>
        </p:nvSpPr>
        <p:spPr>
          <a:xfrm>
            <a:off x="3187700" y="4876800"/>
            <a:ext cx="230188" cy="230188"/>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40"/>
              <a:satOff val="2879"/>
              <a:lumOff val="1209"/>
              <a:alphaOff val="0"/>
            </a:schemeClr>
          </a:fillRef>
          <a:effectRef idx="0">
            <a:schemeClr val="accent3">
              <a:hueOff val="56240"/>
              <a:satOff val="2879"/>
              <a:lumOff val="1209"/>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1" name="Oval 10"/>
          <p:cNvSpPr/>
          <p:nvPr/>
        </p:nvSpPr>
        <p:spPr>
          <a:xfrm>
            <a:off x="5349875" y="3392488"/>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12479"/>
              <a:satOff val="5757"/>
              <a:lumOff val="2418"/>
              <a:alphaOff val="0"/>
            </a:schemeClr>
          </a:fillRef>
          <a:effectRef idx="0">
            <a:schemeClr val="accent3">
              <a:hueOff val="112479"/>
              <a:satOff val="5757"/>
              <a:lumOff val="241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2" name="Oval 11"/>
          <p:cNvSpPr/>
          <p:nvPr/>
        </p:nvSpPr>
        <p:spPr>
          <a:xfrm>
            <a:off x="4249738" y="5121275"/>
            <a:ext cx="317500" cy="317500"/>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168719"/>
              <a:satOff val="8636"/>
              <a:lumOff val="3628"/>
              <a:alphaOff val="0"/>
            </a:schemeClr>
          </a:fillRef>
          <a:effectRef idx="0">
            <a:schemeClr val="accent3">
              <a:hueOff val="168719"/>
              <a:satOff val="8636"/>
              <a:lumOff val="3628"/>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3" name="Oval 12"/>
          <p:cNvSpPr/>
          <p:nvPr/>
        </p:nvSpPr>
        <p:spPr>
          <a:xfrm>
            <a:off x="2871788" y="2782888"/>
            <a:ext cx="230188" cy="230188"/>
          </a:xfrm>
          <a:prstGeom prst="ellipse">
            <a:avLst/>
          </a:prstGeom>
          <a:solidFill>
            <a:srgbClr val="93CDDD"/>
          </a:solidFill>
          <a:ln>
            <a:noFill/>
          </a:ln>
        </p:spPr>
        <p:style>
          <a:lnRef idx="2">
            <a:schemeClr val="lt1">
              <a:hueOff val="0"/>
              <a:satOff val="0"/>
              <a:lumOff val="0"/>
              <a:alphaOff val="0"/>
            </a:schemeClr>
          </a:lnRef>
          <a:fillRef idx="1">
            <a:schemeClr val="accent3">
              <a:hueOff val="224959"/>
              <a:satOff val="11515"/>
              <a:lumOff val="4837"/>
              <a:alphaOff val="0"/>
            </a:schemeClr>
          </a:fillRef>
          <a:effectRef idx="0">
            <a:schemeClr val="accent3">
              <a:hueOff val="224959"/>
              <a:satOff val="11515"/>
              <a:lumOff val="4837"/>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4" name="Oval 14"/>
          <p:cNvSpPr/>
          <p:nvPr/>
        </p:nvSpPr>
        <p:spPr>
          <a:xfrm>
            <a:off x="4675188" y="3871913"/>
            <a:ext cx="317500" cy="317500"/>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393678"/>
              <a:satOff val="20151"/>
              <a:lumOff val="8464"/>
              <a:alphaOff val="0"/>
            </a:schemeClr>
          </a:fillRef>
          <a:effectRef idx="0">
            <a:schemeClr val="accent3">
              <a:hueOff val="393678"/>
              <a:satOff val="20151"/>
              <a:lumOff val="8464"/>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5" name="Oval 15"/>
          <p:cNvSpPr/>
          <p:nvPr/>
        </p:nvSpPr>
        <p:spPr>
          <a:xfrm>
            <a:off x="1693863" y="4122738"/>
            <a:ext cx="574675" cy="5730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449917"/>
              <a:satOff val="23029"/>
              <a:lumOff val="9673"/>
              <a:alphaOff val="0"/>
            </a:schemeClr>
          </a:fillRef>
          <a:effectRef idx="0">
            <a:schemeClr val="accent3">
              <a:hueOff val="449917"/>
              <a:satOff val="23029"/>
              <a:lumOff val="9673"/>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16" name="Freeform 16"/>
          <p:cNvSpPr/>
          <p:nvPr/>
        </p:nvSpPr>
        <p:spPr>
          <a:xfrm>
            <a:off x="4519613" y="836613"/>
            <a:ext cx="1160463"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rgbClr val="31859C"/>
          </a:solidFill>
          <a:ln>
            <a:noFill/>
          </a:ln>
        </p:spPr>
        <p:style>
          <a:lnRef idx="2">
            <a:schemeClr val="lt1">
              <a:hueOff val="0"/>
              <a:satOff val="0"/>
              <a:lumOff val="0"/>
              <a:alphaOff val="0"/>
            </a:schemeClr>
          </a:lnRef>
          <a:fillRef idx="1">
            <a:schemeClr val="accent3">
              <a:hueOff val="506157"/>
              <a:satOff val="25908"/>
              <a:lumOff val="10883"/>
              <a:alphaOff val="0"/>
            </a:schemeClr>
          </a:fillRef>
          <a:effectRef idx="0">
            <a:schemeClr val="accent3">
              <a:hueOff val="506157"/>
              <a:satOff val="25908"/>
              <a:lumOff val="10883"/>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17" name="Oval 19"/>
          <p:cNvSpPr/>
          <p:nvPr/>
        </p:nvSpPr>
        <p:spPr>
          <a:xfrm>
            <a:off x="1463675" y="4768850"/>
            <a:ext cx="230188" cy="230188"/>
          </a:xfrm>
          <a:prstGeom prst="ellipse">
            <a:avLst/>
          </a:prstGeom>
          <a:solidFill>
            <a:schemeClr val="accent5">
              <a:lumMod val="75000"/>
            </a:schemeClr>
          </a:solidFill>
          <a:ln>
            <a:noFill/>
          </a:ln>
        </p:spPr>
        <p:style>
          <a:lnRef idx="2">
            <a:schemeClr val="lt1">
              <a:hueOff val="0"/>
              <a:satOff val="0"/>
              <a:lumOff val="0"/>
              <a:alphaOff val="0"/>
            </a:schemeClr>
          </a:lnRef>
          <a:fillRef idx="1">
            <a:schemeClr val="accent3">
              <a:hueOff val="618636"/>
              <a:satOff val="31665"/>
              <a:lumOff val="13301"/>
              <a:alphaOff val="0"/>
            </a:schemeClr>
          </a:fillRef>
          <a:effectRef idx="0">
            <a:schemeClr val="accent3">
              <a:hueOff val="618636"/>
              <a:satOff val="31665"/>
              <a:lumOff val="13301"/>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1" name="Oval 22"/>
          <p:cNvSpPr/>
          <p:nvPr/>
        </p:nvSpPr>
        <p:spPr>
          <a:xfrm>
            <a:off x="3035300" y="4468813"/>
            <a:ext cx="230188" cy="230188"/>
          </a:xfrm>
          <a:prstGeom prst="ellipse">
            <a:avLst/>
          </a:prstGeom>
          <a:solidFill>
            <a:schemeClr val="accent5">
              <a:lumMod val="50000"/>
            </a:schemeClr>
          </a:solidFill>
          <a:ln>
            <a:noFill/>
          </a:ln>
        </p:spPr>
        <p:style>
          <a:lnRef idx="2">
            <a:schemeClr val="lt1">
              <a:hueOff val="0"/>
              <a:satOff val="0"/>
              <a:lumOff val="0"/>
              <a:alphaOff val="0"/>
            </a:schemeClr>
          </a:lnRef>
          <a:fillRef idx="1">
            <a:schemeClr val="accent3">
              <a:hueOff val="674876"/>
              <a:satOff val="34544"/>
              <a:lumOff val="14510"/>
              <a:alphaOff val="0"/>
            </a:schemeClr>
          </a:fillRef>
          <a:effectRef idx="0">
            <a:schemeClr val="accent3">
              <a:hueOff val="674876"/>
              <a:satOff val="34544"/>
              <a:lumOff val="14510"/>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8" name="Freeform 7"/>
          <p:cNvSpPr/>
          <p:nvPr/>
        </p:nvSpPr>
        <p:spPr>
          <a:xfrm>
            <a:off x="2178050" y="2097088"/>
            <a:ext cx="3108325" cy="3108325"/>
          </a:xfrm>
          <a:custGeom>
            <a:gdLst>
              <a:gd name="connsiteX0" fmla="*/ 0 w 2708066"/>
              <a:gd name="connsiteY0" fmla="*/ 1354004 h 2708008"/>
              <a:gd name="connsiteX1" fmla="*/ 1354033 w 2708066"/>
              <a:gd name="connsiteY1" fmla="*/ 0 h 2708008"/>
              <a:gd name="connsiteX2" fmla="*/ 2708066 w 2708066"/>
              <a:gd name="connsiteY2" fmla="*/ 1354004 h 2708008"/>
              <a:gd name="connsiteX3" fmla="*/ 1354033 w 2708066"/>
              <a:gd name="connsiteY3" fmla="*/ 2708008 h 2708008"/>
              <a:gd name="connsiteX4" fmla="*/ 0 w 2708066"/>
              <a:gd name="connsiteY4" fmla="*/ 1354004 h 27080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08066" h="2708008">
                <a:moveTo>
                  <a:pt x="0" y="1354004"/>
                </a:moveTo>
                <a:cubicBezTo>
                  <a:pt x="0" y="606208"/>
                  <a:pt x="606221" y="0"/>
                  <a:pt x="1354033" y="0"/>
                </a:cubicBezTo>
                <a:cubicBezTo>
                  <a:pt x="2101845" y="0"/>
                  <a:pt x="2708066" y="606208"/>
                  <a:pt x="2708066" y="1354004"/>
                </a:cubicBezTo>
                <a:cubicBezTo>
                  <a:pt x="2708066" y="2101800"/>
                  <a:pt x="2101845" y="2708008"/>
                  <a:pt x="1354033" y="2708008"/>
                </a:cubicBezTo>
                <a:cubicBezTo>
                  <a:pt x="606221" y="2708008"/>
                  <a:pt x="0" y="2101800"/>
                  <a:pt x="0" y="1354004"/>
                </a:cubicBezTo>
                <a:close/>
              </a:path>
            </a:pathLst>
          </a:custGeom>
          <a:noFill/>
          <a:ln w="3175">
            <a:solidFill>
              <a:schemeClr val="accent5">
                <a:lumMod val="50000"/>
              </a:schemeClr>
            </a:solidFill>
            <a:prstDash val="dash"/>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27066" tIns="627058" rIns="627066" bIns="627058"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2311400" rtl="0" eaLnBrk="1" fontAlgn="base" latinLnBrk="0" hangingPunct="1">
              <a:lnSpc>
                <a:spcPct val="90000"/>
              </a:lnSpc>
              <a:spcBef>
                <a:spcPct val="0"/>
              </a:spcBef>
              <a:spcAft>
                <a:spcPct val="35000"/>
              </a:spcAft>
              <a:buClrTx/>
              <a:buSzTx/>
              <a:buFontTx/>
              <a:buNone/>
              <a:defRPr/>
            </a:pPr>
            <a:endParaRPr kumimoji="0" lang="id-ID" sz="5485" b="0" i="0" u="none" strike="noStrike" kern="1200" cap="none" spc="0" normalizeH="0" baseline="0" noProof="0">
              <a:ln>
                <a:noFill/>
              </a:ln>
              <a:solidFill>
                <a:schemeClr val="bg1"/>
              </a:solidFill>
              <a:effectLst/>
              <a:uLnTx/>
              <a:uFillTx/>
              <a:latin typeface="+mn-lt"/>
              <a:ea typeface="+mn-ea"/>
              <a:cs typeface="+mn-cs"/>
            </a:endParaRPr>
          </a:p>
        </p:txBody>
      </p:sp>
      <p:sp>
        <p:nvSpPr>
          <p:cNvPr id="29" name="Oval 17"/>
          <p:cNvSpPr/>
          <p:nvPr/>
        </p:nvSpPr>
        <p:spPr>
          <a:xfrm>
            <a:off x="4940300" y="3003550"/>
            <a:ext cx="317500" cy="317500"/>
          </a:xfrm>
          <a:prstGeom prst="ellipse">
            <a:avLst/>
          </a:prstGeom>
          <a:solidFill>
            <a:schemeClr val="accent5">
              <a:lumMod val="50000"/>
            </a:schemeClr>
          </a:solidFill>
          <a:ln w="25400">
            <a:solidFill>
              <a:schemeClr val="bg1">
                <a:lumMod val="95000"/>
              </a:schemeClr>
            </a:solidFill>
          </a:ln>
        </p:spPr>
        <p:style>
          <a:lnRef idx="2">
            <a:schemeClr val="lt1">
              <a:hueOff val="0"/>
              <a:satOff val="0"/>
              <a:lumOff val="0"/>
              <a:alphaOff val="0"/>
            </a:schemeClr>
          </a:lnRef>
          <a:fillRef idx="1">
            <a:schemeClr val="accent3">
              <a:hueOff val="562397"/>
              <a:satOff val="28787"/>
              <a:lumOff val="12092"/>
              <a:alphaOff val="0"/>
            </a:schemeClr>
          </a:fillRef>
          <a:effectRef idx="0">
            <a:schemeClr val="accent3">
              <a:hueOff val="562397"/>
              <a:satOff val="28787"/>
              <a:lumOff val="12092"/>
              <a:alphaOff val="0"/>
            </a:schemeClr>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grpSp>
        <p:nvGrpSpPr>
          <p:cNvPr id="30" name="组合 29"/>
          <p:cNvGrpSpPr/>
          <p:nvPr/>
        </p:nvGrpSpPr>
        <p:grpSpPr>
          <a:xfrm>
            <a:off x="6346825" y="2781300"/>
            <a:ext cx="754063" cy="758825"/>
            <a:chOff x="6461991" y="3429000"/>
            <a:chExt cx="715716" cy="719823"/>
          </a:xfrm>
        </p:grpSpPr>
        <p:sp>
          <p:nvSpPr>
            <p:cNvPr id="31" name="Oval 28"/>
            <p:cNvSpPr/>
            <p:nvPr/>
          </p:nvSpPr>
          <p:spPr>
            <a:xfrm>
              <a:off x="6461991" y="3429000"/>
              <a:ext cx="715716" cy="719823"/>
            </a:xfrm>
            <a:prstGeom prst="ellipse">
              <a:avLst/>
            </a:prstGeom>
            <a:solidFill>
              <a:schemeClr val="accent5">
                <a:lumMod val="75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2375" b="0" i="0" u="none" strike="noStrike" kern="1200" cap="none" spc="0" normalizeH="0" baseline="0" noProof="0">
                <a:ln>
                  <a:noFill/>
                </a:ln>
                <a:solidFill>
                  <a:schemeClr val="tx2">
                    <a:lumMod val="50000"/>
                  </a:schemeClr>
                </a:solidFill>
                <a:effectLst/>
                <a:uLnTx/>
                <a:uFillTx/>
                <a:latin typeface="+mn-lt"/>
                <a:ea typeface="+mn-ea"/>
                <a:cs typeface="+mn-cs"/>
              </a:endParaRPr>
            </a:p>
          </p:txBody>
        </p:sp>
        <p:sp>
          <p:nvSpPr>
            <p:cNvPr id="32" name="Freeform 110"/>
            <p:cNvSpPr>
              <a:spLocks noEditPoints="1"/>
            </p:cNvSpPr>
            <p:nvPr/>
          </p:nvSpPr>
          <p:spPr bwMode="auto">
            <a:xfrm>
              <a:off x="6637799" y="3671397"/>
              <a:ext cx="364100" cy="343645"/>
            </a:xfrm>
            <a:custGeom>
              <a:gdLst>
                <a:gd name="T0" fmla="*/ 99 w 197"/>
                <a:gd name="T1" fmla="*/ 186 h 186"/>
                <a:gd name="T2" fmla="*/ 0 w 197"/>
                <a:gd name="T3" fmla="*/ 65 h 186"/>
                <a:gd name="T4" fmla="*/ 0 w 197"/>
                <a:gd name="T5" fmla="*/ 54 h 186"/>
                <a:gd name="T6" fmla="*/ 44 w 197"/>
                <a:gd name="T7" fmla="*/ 1 h 186"/>
                <a:gd name="T8" fmla="*/ 53 w 197"/>
                <a:gd name="T9" fmla="*/ 0 h 186"/>
                <a:gd name="T10" fmla="*/ 99 w 197"/>
                <a:gd name="T11" fmla="*/ 24 h 186"/>
                <a:gd name="T12" fmla="*/ 144 w 197"/>
                <a:gd name="T13" fmla="*/ 0 h 186"/>
                <a:gd name="T14" fmla="*/ 153 w 197"/>
                <a:gd name="T15" fmla="*/ 1 h 186"/>
                <a:gd name="T16" fmla="*/ 197 w 197"/>
                <a:gd name="T17" fmla="*/ 54 h 186"/>
                <a:gd name="T18" fmla="*/ 197 w 197"/>
                <a:gd name="T19" fmla="*/ 65 h 186"/>
                <a:gd name="T20" fmla="*/ 99 w 197"/>
                <a:gd name="T21" fmla="*/ 186 h 186"/>
                <a:gd name="T22" fmla="*/ 136 w 197"/>
                <a:gd name="T23" fmla="*/ 123 h 186"/>
                <a:gd name="T24" fmla="*/ 118 w 197"/>
                <a:gd name="T25" fmla="*/ 72 h 186"/>
                <a:gd name="T26" fmla="*/ 109 w 197"/>
                <a:gd name="T27" fmla="*/ 112 h 186"/>
                <a:gd name="T28" fmla="*/ 91 w 197"/>
                <a:gd name="T29" fmla="*/ 32 h 186"/>
                <a:gd name="T30" fmla="*/ 67 w 197"/>
                <a:gd name="T31" fmla="*/ 115 h 186"/>
                <a:gd name="T32" fmla="*/ 37 w 197"/>
                <a:gd name="T33" fmla="*/ 127 h 186"/>
                <a:gd name="T34" fmla="*/ 78 w 197"/>
                <a:gd name="T35" fmla="*/ 127 h 186"/>
                <a:gd name="T36" fmla="*/ 90 w 197"/>
                <a:gd name="T37" fmla="*/ 77 h 186"/>
                <a:gd name="T38" fmla="*/ 107 w 197"/>
                <a:gd name="T39" fmla="*/ 154 h 186"/>
                <a:gd name="T40" fmla="*/ 121 w 197"/>
                <a:gd name="T41" fmla="*/ 106 h 186"/>
                <a:gd name="T42" fmla="*/ 131 w 197"/>
                <a:gd name="T43" fmla="*/ 135 h 186"/>
                <a:gd name="T44" fmla="*/ 158 w 197"/>
                <a:gd name="T45" fmla="*/ 135 h 186"/>
                <a:gd name="T46" fmla="*/ 136 w 197"/>
                <a:gd name="T47" fmla="*/ 123 h 1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97" h="186">
                  <a:moveTo>
                    <a:pt x="99" y="186"/>
                  </a:moveTo>
                  <a:cubicBezTo>
                    <a:pt x="27" y="136"/>
                    <a:pt x="0" y="97"/>
                    <a:pt x="0" y="65"/>
                  </a:cubicBezTo>
                  <a:cubicBezTo>
                    <a:pt x="0" y="54"/>
                    <a:pt x="0" y="54"/>
                    <a:pt x="0" y="54"/>
                  </a:cubicBezTo>
                  <a:cubicBezTo>
                    <a:pt x="0" y="20"/>
                    <a:pt x="25" y="3"/>
                    <a:pt x="44" y="1"/>
                  </a:cubicBezTo>
                  <a:cubicBezTo>
                    <a:pt x="47" y="0"/>
                    <a:pt x="50" y="0"/>
                    <a:pt x="53" y="0"/>
                  </a:cubicBezTo>
                  <a:cubicBezTo>
                    <a:pt x="76" y="0"/>
                    <a:pt x="86" y="10"/>
                    <a:pt x="99" y="24"/>
                  </a:cubicBezTo>
                  <a:cubicBezTo>
                    <a:pt x="111" y="10"/>
                    <a:pt x="122" y="0"/>
                    <a:pt x="144" y="0"/>
                  </a:cubicBezTo>
                  <a:cubicBezTo>
                    <a:pt x="147" y="0"/>
                    <a:pt x="150" y="0"/>
                    <a:pt x="153" y="1"/>
                  </a:cubicBezTo>
                  <a:cubicBezTo>
                    <a:pt x="172" y="3"/>
                    <a:pt x="197" y="20"/>
                    <a:pt x="197" y="54"/>
                  </a:cubicBezTo>
                  <a:cubicBezTo>
                    <a:pt x="197" y="65"/>
                    <a:pt x="197" y="65"/>
                    <a:pt x="197" y="65"/>
                  </a:cubicBezTo>
                  <a:cubicBezTo>
                    <a:pt x="197" y="97"/>
                    <a:pt x="170" y="136"/>
                    <a:pt x="99" y="186"/>
                  </a:cubicBezTo>
                  <a:close/>
                  <a:moveTo>
                    <a:pt x="136" y="123"/>
                  </a:moveTo>
                  <a:cubicBezTo>
                    <a:pt x="118" y="72"/>
                    <a:pt x="118" y="72"/>
                    <a:pt x="118" y="72"/>
                  </a:cubicBezTo>
                  <a:cubicBezTo>
                    <a:pt x="109" y="112"/>
                    <a:pt x="109" y="112"/>
                    <a:pt x="109" y="112"/>
                  </a:cubicBezTo>
                  <a:cubicBezTo>
                    <a:pt x="91" y="32"/>
                    <a:pt x="91" y="32"/>
                    <a:pt x="91" y="32"/>
                  </a:cubicBezTo>
                  <a:cubicBezTo>
                    <a:pt x="67" y="115"/>
                    <a:pt x="67" y="115"/>
                    <a:pt x="67" y="115"/>
                  </a:cubicBezTo>
                  <a:cubicBezTo>
                    <a:pt x="37" y="127"/>
                    <a:pt x="37" y="127"/>
                    <a:pt x="37" y="127"/>
                  </a:cubicBezTo>
                  <a:cubicBezTo>
                    <a:pt x="78" y="127"/>
                    <a:pt x="78" y="127"/>
                    <a:pt x="78" y="127"/>
                  </a:cubicBezTo>
                  <a:cubicBezTo>
                    <a:pt x="90" y="77"/>
                    <a:pt x="90" y="77"/>
                    <a:pt x="90" y="77"/>
                  </a:cubicBezTo>
                  <a:cubicBezTo>
                    <a:pt x="107" y="154"/>
                    <a:pt x="107" y="154"/>
                    <a:pt x="107" y="154"/>
                  </a:cubicBezTo>
                  <a:cubicBezTo>
                    <a:pt x="121" y="106"/>
                    <a:pt x="121" y="106"/>
                    <a:pt x="121" y="106"/>
                  </a:cubicBezTo>
                  <a:cubicBezTo>
                    <a:pt x="131" y="135"/>
                    <a:pt x="131" y="135"/>
                    <a:pt x="131" y="135"/>
                  </a:cubicBezTo>
                  <a:cubicBezTo>
                    <a:pt x="158" y="135"/>
                    <a:pt x="158" y="135"/>
                    <a:pt x="158" y="135"/>
                  </a:cubicBezTo>
                  <a:lnTo>
                    <a:pt x="136" y="123"/>
                  </a:lnTo>
                  <a:close/>
                </a:path>
              </a:pathLst>
            </a:custGeom>
            <a:solidFill>
              <a:schemeClr val="accent5">
                <a:lumMod val="60000"/>
                <a:lumOff val="40000"/>
              </a:schemeClr>
            </a:solidFill>
            <a:ln>
              <a:noFill/>
            </a:ln>
          </p:spPr>
          <p:txBody>
            <a:bodyPr vert="horz" wrap="square" lIns="96415" tIns="48207" rIns="96415" bIns="4820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33" name="矩形 47"/>
          <p:cNvSpPr/>
          <p:nvPr/>
        </p:nvSpPr>
        <p:spPr>
          <a:xfrm>
            <a:off x="7269163" y="2911475"/>
            <a:ext cx="4706937" cy="735013"/>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en-US" altLang="zh-CN" sz="3600" b="1">
                <a:solidFill>
                  <a:srgbClr val="1F4C6B"/>
                </a:solidFill>
                <a:latin typeface="微软雅黑" panose="020b0503020204020204" pitchFamily="34" charset="-122"/>
                <a:ea typeface="微软雅黑" panose="020b0503020204020204" pitchFamily="34" charset="-122"/>
              </a:rPr>
              <a:t>2</a:t>
            </a:r>
            <a:r>
              <a:rPr lang="zh-CN" altLang="en-US" sz="3600" b="1">
                <a:solidFill>
                  <a:srgbClr val="1F4C6B"/>
                </a:solidFill>
                <a:latin typeface="微软雅黑" panose="020b0503020204020204" pitchFamily="34" charset="-122"/>
                <a:ea typeface="微软雅黑" panose="020b0503020204020204" pitchFamily="34" charset="-122"/>
              </a:rPr>
              <a:t>）合 同 生 效</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35" name="矩形 34"/>
          <p:cNvSpPr/>
          <p:nvPr/>
        </p:nvSpPr>
        <p:spPr>
          <a:xfrm>
            <a:off x="7416800" y="3613150"/>
            <a:ext cx="995363"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36" name="矩形 35"/>
          <p:cNvSpPr/>
          <p:nvPr/>
        </p:nvSpPr>
        <p:spPr>
          <a:xfrm>
            <a:off x="8412163" y="3613150"/>
            <a:ext cx="2066925" cy="76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72307" tIns="36152" rIns="72307" bIns="36152"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solidFill>
                <a:srgbClr val="93CDDD"/>
              </a:solidFill>
              <a:effectLst/>
              <a:uLnTx/>
              <a:uFillTx/>
              <a:latin typeface="微软雅黑" panose="020b0503020204020204" pitchFamily="34" charset="-122"/>
              <a:ea typeface="微软雅黑" panose="020b0503020204020204" pitchFamily="34" charset="-122"/>
              <a:cs typeface="+mn-cs"/>
            </a:endParaRPr>
          </a:p>
        </p:txBody>
      </p:sp>
      <p:sp>
        <p:nvSpPr>
          <p:cNvPr id="44" name="Freeform 13"/>
          <p:cNvSpPr/>
          <p:nvPr/>
        </p:nvSpPr>
        <p:spPr>
          <a:xfrm>
            <a:off x="1417638" y="2747963"/>
            <a:ext cx="1162050" cy="1160463"/>
          </a:xfrm>
          <a:custGeom>
            <a:gdLst>
              <a:gd name="connsiteX0" fmla="*/ 0 w 1100954"/>
              <a:gd name="connsiteY0" fmla="*/ 550301 h 1100602"/>
              <a:gd name="connsiteX1" fmla="*/ 550477 w 1100954"/>
              <a:gd name="connsiteY1" fmla="*/ 0 h 1100602"/>
              <a:gd name="connsiteX2" fmla="*/ 1100954 w 1100954"/>
              <a:gd name="connsiteY2" fmla="*/ 550301 h 1100602"/>
              <a:gd name="connsiteX3" fmla="*/ 550477 w 1100954"/>
              <a:gd name="connsiteY3" fmla="*/ 1100602 h 1100602"/>
              <a:gd name="connsiteX4" fmla="*/ 0 w 1100954"/>
              <a:gd name="connsiteY4" fmla="*/ 550301 h 11006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00954" h="1100602">
                <a:moveTo>
                  <a:pt x="0" y="550301"/>
                </a:moveTo>
                <a:cubicBezTo>
                  <a:pt x="0" y="246378"/>
                  <a:pt x="246457" y="0"/>
                  <a:pt x="550477" y="0"/>
                </a:cubicBezTo>
                <a:cubicBezTo>
                  <a:pt x="854497" y="0"/>
                  <a:pt x="1100954" y="246378"/>
                  <a:pt x="1100954" y="550301"/>
                </a:cubicBezTo>
                <a:cubicBezTo>
                  <a:pt x="1100954" y="854224"/>
                  <a:pt x="854497" y="1100602"/>
                  <a:pt x="550477" y="1100602"/>
                </a:cubicBezTo>
                <a:cubicBezTo>
                  <a:pt x="246457" y="1100602"/>
                  <a:pt x="0" y="854224"/>
                  <a:pt x="0" y="550301"/>
                </a:cubicBezTo>
                <a:close/>
              </a:path>
            </a:pathLst>
          </a:custGeom>
          <a:solidFill>
            <a:schemeClr val="accent5">
              <a:lumMod val="50000"/>
            </a:schemeClr>
          </a:solidFill>
          <a:ln w="38100">
            <a:solidFill>
              <a:schemeClr val="bg1">
                <a:lumMod val="95000"/>
              </a:schemeClr>
            </a:solidFill>
          </a:ln>
        </p:spPr>
        <p:style>
          <a:lnRef idx="2">
            <a:schemeClr val="lt1">
              <a:hueOff val="0"/>
              <a:satOff val="0"/>
              <a:lumOff val="0"/>
              <a:alphaOff val="0"/>
            </a:schemeClr>
          </a:lnRef>
          <a:fillRef idx="1">
            <a:schemeClr val="accent3">
              <a:hueOff val="337438"/>
              <a:satOff val="17272"/>
              <a:lumOff val="7255"/>
              <a:alphaOff val="0"/>
            </a:schemeClr>
          </a:fillRef>
          <a:effectRef idx="0">
            <a:schemeClr val="accent3">
              <a:hueOff val="337438"/>
              <a:satOff val="17272"/>
              <a:lumOff val="7255"/>
              <a:alphaOff val="0"/>
            </a:schemeClr>
          </a:effectRef>
          <a:fontRef idx="minor">
            <a:schemeClr val="lt1"/>
          </a:fontRef>
        </p:style>
        <p:txBody>
          <a:bodyPr spcFirstLastPara="0" vert="horz" wrap="square" lIns="254367" tIns="254312" rIns="254367" bIns="254312" numCol="1" spcCol="1270" anchor="ctr" anchorCtr="0">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33450" rtl="0" eaLnBrk="1" fontAlgn="base" latinLnBrk="0" hangingPunct="1">
              <a:lnSpc>
                <a:spcPct val="90000"/>
              </a:lnSpc>
              <a:spcBef>
                <a:spcPct val="0"/>
              </a:spcBef>
              <a:spcAft>
                <a:spcPct val="35000"/>
              </a:spcAft>
              <a:buClrTx/>
              <a:buSzTx/>
              <a:buFontTx/>
              <a:buNone/>
              <a:defRPr/>
            </a:pPr>
            <a:endParaRPr kumimoji="0" lang="id-ID" sz="2215" b="0" i="0" u="none" strike="noStrike" kern="1200" cap="none" spc="0" normalizeH="0" baseline="0" noProof="0">
              <a:ln>
                <a:noFill/>
              </a:ln>
              <a:solidFill>
                <a:schemeClr val="bg1"/>
              </a:solidFill>
              <a:effectLst/>
              <a:uLnTx/>
              <a:uFillTx/>
              <a:latin typeface="+mn-lt"/>
              <a:ea typeface="+mn-ea"/>
              <a:cs typeface="+mn-cs"/>
            </a:endParaRPr>
          </a:p>
        </p:txBody>
      </p:sp>
      <p:sp>
        <p:nvSpPr>
          <p:cNvPr id="47" name="TextBox 46"/>
          <p:cNvSpPr txBox="1"/>
          <p:nvPr/>
        </p:nvSpPr>
        <p:spPr>
          <a:xfrm>
            <a:off x="16527462" y="8855075"/>
            <a:ext cx="220662" cy="1063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100">
                <a:latin typeface="Calibri" panose="020f0502020204030204" pitchFamily="34" charset="0"/>
              </a:rPr>
              <a:t>延时符</a:t>
            </a:r>
            <a:endParaRPr lang="zh-CN" altLang="en-US" sz="100">
              <a:latin typeface="Calibri" panose="020f0502020204030204" pitchFamily="34" charset="0"/>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6" name="矩形 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 name="文本框 9"/>
          <p:cNvSpPr txBox="1"/>
          <p:nvPr/>
        </p:nvSpPr>
        <p:spPr>
          <a:xfrm>
            <a:off x="952500" y="64135"/>
            <a:ext cx="1179766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7915"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0" name="文本框 99"/>
          <p:cNvSpPr txBox="1"/>
          <p:nvPr/>
        </p:nvSpPr>
        <p:spPr>
          <a:xfrm>
            <a:off x="5884863" y="1577975"/>
            <a:ext cx="8696325" cy="64452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a:t>
            </a:r>
            <a:r>
              <a:rPr kumimoji="0" lang="en-US" altLang="zh-CN"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3</a:t>
            </a:r>
            <a:r>
              <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rPr>
              <a:t>）合同基本法律概念区分</a:t>
            </a:r>
            <a:endParaRPr kumimoji="0" lang="zh-CN" altLang="en-US" sz="3600" b="1" kern="1200" cap="none" spc="0" normalizeH="0" baseline="0" noProof="0">
              <a:solidFill>
                <a:srgbClr val="C00000"/>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仿宋" panose="02010609060101010101" pitchFamily="49" charset="-122"/>
            </a:endParaRPr>
          </a:p>
        </p:txBody>
      </p:sp>
      <p:sp>
        <p:nvSpPr>
          <p:cNvPr id="63" name="Rectangle 48"/>
          <p:cNvSpPr>
            <a:spLocks noChangeAspect="1" noChangeArrowheads="1"/>
          </p:cNvSpPr>
          <p:nvPr/>
        </p:nvSpPr>
        <p:spPr bwMode="auto">
          <a:xfrm flipH="1">
            <a:off x="3649663" y="3306763"/>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4" name="Rectangle 49"/>
          <p:cNvSpPr>
            <a:spLocks noChangeAspect="1" noChangeArrowheads="1"/>
          </p:cNvSpPr>
          <p:nvPr/>
        </p:nvSpPr>
        <p:spPr bwMode="auto">
          <a:xfrm flipH="1">
            <a:off x="3460750" y="3454400"/>
            <a:ext cx="0" cy="0"/>
          </a:xfrm>
          <a:prstGeom prst="rect">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5" name="Oval 50"/>
          <p:cNvSpPr>
            <a:spLocks noChangeAspect="1" noChangeArrowheads="1"/>
          </p:cNvSpPr>
          <p:nvPr/>
        </p:nvSpPr>
        <p:spPr bwMode="auto">
          <a:xfrm flipH="1">
            <a:off x="3730625" y="3275013"/>
            <a:ext cx="0" cy="0"/>
          </a:xfrm>
          <a:prstGeom prst="ellipse">
            <a:avLst/>
          </a:pr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7920" name="Line 52"/>
          <p:cNvSpPr>
            <a:spLocks noChangeAspect="1"/>
          </p:cNvSpPr>
          <p:nvPr/>
        </p:nvSpPr>
        <p:spPr>
          <a:xfrm flipH="1">
            <a:off x="3887788" y="3432175"/>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68" name="Freeform 53"/>
          <p:cNvSpPr>
            <a:spLocks noChangeAspect="1"/>
          </p:cNvSpPr>
          <p:nvPr/>
        </p:nvSpPr>
        <p:spPr bwMode="auto">
          <a:xfrm flipH="1">
            <a:off x="3636963" y="3341688"/>
            <a:ext cx="0" cy="0"/>
          </a:xfrm>
          <a:custGeom>
            <a:gdLst>
              <a:gd name="T0" fmla="*/ 38 w 87"/>
              <a:gd name="T1" fmla="*/ 18 h 134"/>
              <a:gd name="T2" fmla="*/ 38 w 87"/>
              <a:gd name="T3" fmla="*/ 124 h 134"/>
              <a:gd name="T4" fmla="*/ 53 w 87"/>
              <a:gd name="T5" fmla="*/ 124 h 134"/>
              <a:gd name="T6" fmla="*/ 54 w 87"/>
              <a:gd name="T7" fmla="*/ 64 h 134"/>
              <a:gd name="T8" fmla="*/ 57 w 87"/>
              <a:gd name="T9" fmla="*/ 64 h 134"/>
              <a:gd name="T10" fmla="*/ 58 w 87"/>
              <a:gd name="T11" fmla="*/ 124 h 134"/>
              <a:gd name="T12" fmla="*/ 72 w 87"/>
              <a:gd name="T13" fmla="*/ 124 h 134"/>
              <a:gd name="T14" fmla="*/ 72 w 87"/>
              <a:gd name="T15" fmla="*/ 21 h 134"/>
              <a:gd name="T16" fmla="*/ 75 w 87"/>
              <a:gd name="T17" fmla="*/ 21 h 134"/>
              <a:gd name="T18" fmla="*/ 76 w 87"/>
              <a:gd name="T19" fmla="*/ 58 h 134"/>
              <a:gd name="T20" fmla="*/ 87 w 87"/>
              <a:gd name="T21" fmla="*/ 58 h 134"/>
              <a:gd name="T22" fmla="*/ 87 w 87"/>
              <a:gd name="T23" fmla="*/ 17 h 134"/>
              <a:gd name="T24" fmla="*/ 70 w 87"/>
              <a:gd name="T25" fmla="*/ 0 h 134"/>
              <a:gd name="T26" fmla="*/ 55 w 87"/>
              <a:gd name="T27" fmla="*/ 0 h 134"/>
              <a:gd name="T28" fmla="*/ 41 w 87"/>
              <a:gd name="T29" fmla="*/ 0 h 134"/>
              <a:gd name="T30" fmla="*/ 32 w 87"/>
              <a:gd name="T31" fmla="*/ 4 h 134"/>
              <a:gd name="T32" fmla="*/ 6 w 87"/>
              <a:gd name="T33" fmla="*/ 35 h 134"/>
              <a:gd name="T34" fmla="*/ 15 w 87"/>
              <a:gd name="T35" fmla="*/ 43 h 134"/>
              <a:gd name="T36" fmla="*/ 38 w 87"/>
              <a:gd name="T37" fmla="*/ 18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 h="134">
                <a:moveTo>
                  <a:pt x="38" y="18"/>
                </a:moveTo>
                <a:cubicBezTo>
                  <a:pt x="38" y="124"/>
                  <a:pt x="38" y="124"/>
                  <a:pt x="38" y="124"/>
                </a:cubicBezTo>
                <a:cubicBezTo>
                  <a:pt x="38" y="134"/>
                  <a:pt x="53" y="134"/>
                  <a:pt x="53" y="124"/>
                </a:cubicBezTo>
                <a:cubicBezTo>
                  <a:pt x="54" y="64"/>
                  <a:pt x="54" y="64"/>
                  <a:pt x="54" y="64"/>
                </a:cubicBezTo>
                <a:cubicBezTo>
                  <a:pt x="57" y="64"/>
                  <a:pt x="57" y="64"/>
                  <a:pt x="57" y="64"/>
                </a:cubicBezTo>
                <a:cubicBezTo>
                  <a:pt x="58" y="124"/>
                  <a:pt x="58" y="124"/>
                  <a:pt x="58" y="124"/>
                </a:cubicBezTo>
                <a:cubicBezTo>
                  <a:pt x="58" y="134"/>
                  <a:pt x="72" y="134"/>
                  <a:pt x="72" y="124"/>
                </a:cubicBezTo>
                <a:cubicBezTo>
                  <a:pt x="72" y="21"/>
                  <a:pt x="72" y="21"/>
                  <a:pt x="72" y="21"/>
                </a:cubicBezTo>
                <a:cubicBezTo>
                  <a:pt x="75" y="21"/>
                  <a:pt x="75" y="21"/>
                  <a:pt x="75" y="21"/>
                </a:cubicBezTo>
                <a:cubicBezTo>
                  <a:pt x="76" y="58"/>
                  <a:pt x="76" y="58"/>
                  <a:pt x="76" y="58"/>
                </a:cubicBezTo>
                <a:cubicBezTo>
                  <a:pt x="76" y="66"/>
                  <a:pt x="87" y="66"/>
                  <a:pt x="87" y="58"/>
                </a:cubicBezTo>
                <a:cubicBezTo>
                  <a:pt x="87" y="17"/>
                  <a:pt x="87" y="17"/>
                  <a:pt x="87" y="17"/>
                </a:cubicBezTo>
                <a:cubicBezTo>
                  <a:pt x="87" y="3"/>
                  <a:pt x="83" y="0"/>
                  <a:pt x="70" y="0"/>
                </a:cubicBezTo>
                <a:cubicBezTo>
                  <a:pt x="55" y="0"/>
                  <a:pt x="55" y="0"/>
                  <a:pt x="55" y="0"/>
                </a:cubicBezTo>
                <a:cubicBezTo>
                  <a:pt x="41" y="0"/>
                  <a:pt x="41" y="0"/>
                  <a:pt x="41" y="0"/>
                </a:cubicBezTo>
                <a:cubicBezTo>
                  <a:pt x="35" y="0"/>
                  <a:pt x="33" y="2"/>
                  <a:pt x="32" y="4"/>
                </a:cubicBezTo>
                <a:cubicBezTo>
                  <a:pt x="6" y="35"/>
                  <a:pt x="6" y="35"/>
                  <a:pt x="6" y="35"/>
                </a:cubicBezTo>
                <a:cubicBezTo>
                  <a:pt x="0" y="41"/>
                  <a:pt x="10" y="49"/>
                  <a:pt x="15" y="43"/>
                </a:cubicBezTo>
                <a:lnTo>
                  <a:pt x="38" y="18"/>
                </a:ln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69" name="Freeform 54"/>
          <p:cNvSpPr>
            <a:spLocks noChangeAspect="1" noEditPoints="1"/>
          </p:cNvSpPr>
          <p:nvPr/>
        </p:nvSpPr>
        <p:spPr bwMode="auto">
          <a:xfrm flipH="1">
            <a:off x="3473450" y="3279775"/>
            <a:ext cx="0" cy="0"/>
          </a:xfrm>
          <a:custGeom>
            <a:gdLst>
              <a:gd name="T0" fmla="*/ 31 w 86"/>
              <a:gd name="T1" fmla="*/ 27 h 74"/>
              <a:gd name="T2" fmla="*/ 44 w 86"/>
              <a:gd name="T3" fmla="*/ 13 h 74"/>
              <a:gd name="T4" fmla="*/ 31 w 86"/>
              <a:gd name="T5" fmla="*/ 0 h 74"/>
              <a:gd name="T6" fmla="*/ 18 w 86"/>
              <a:gd name="T7" fmla="*/ 13 h 74"/>
              <a:gd name="T8" fmla="*/ 31 w 86"/>
              <a:gd name="T9" fmla="*/ 27 h 74"/>
              <a:gd name="T10" fmla="*/ 74 w 86"/>
              <a:gd name="T11" fmla="*/ 38 h 74"/>
              <a:gd name="T12" fmla="*/ 65 w 86"/>
              <a:gd name="T13" fmla="*/ 48 h 74"/>
              <a:gd name="T14" fmla="*/ 61 w 86"/>
              <a:gd name="T15" fmla="*/ 43 h 74"/>
              <a:gd name="T16" fmla="*/ 45 w 86"/>
              <a:gd name="T17" fmla="*/ 29 h 74"/>
              <a:gd name="T18" fmla="*/ 31 w 86"/>
              <a:gd name="T19" fmla="*/ 29 h 74"/>
              <a:gd name="T20" fmla="*/ 17 w 86"/>
              <a:gd name="T21" fmla="*/ 29 h 74"/>
              <a:gd name="T22" fmla="*/ 0 w 86"/>
              <a:gd name="T23" fmla="*/ 47 h 74"/>
              <a:gd name="T24" fmla="*/ 0 w 86"/>
              <a:gd name="T25" fmla="*/ 74 h 74"/>
              <a:gd name="T26" fmla="*/ 11 w 86"/>
              <a:gd name="T27" fmla="*/ 74 h 74"/>
              <a:gd name="T28" fmla="*/ 11 w 86"/>
              <a:gd name="T29" fmla="*/ 50 h 74"/>
              <a:gd name="T30" fmla="*/ 14 w 86"/>
              <a:gd name="T31" fmla="*/ 50 h 74"/>
              <a:gd name="T32" fmla="*/ 14 w 86"/>
              <a:gd name="T33" fmla="*/ 74 h 74"/>
              <a:gd name="T34" fmla="*/ 48 w 86"/>
              <a:gd name="T35" fmla="*/ 74 h 74"/>
              <a:gd name="T36" fmla="*/ 48 w 86"/>
              <a:gd name="T37" fmla="*/ 47 h 74"/>
              <a:gd name="T38" fmla="*/ 57 w 86"/>
              <a:gd name="T39" fmla="*/ 60 h 74"/>
              <a:gd name="T40" fmla="*/ 67 w 86"/>
              <a:gd name="T41" fmla="*/ 62 h 74"/>
              <a:gd name="T42" fmla="*/ 82 w 86"/>
              <a:gd name="T43" fmla="*/ 45 h 74"/>
              <a:gd name="T44" fmla="*/ 74 w 86"/>
              <a:gd name="T45" fmla="*/ 38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6" h="74">
                <a:moveTo>
                  <a:pt x="31" y="27"/>
                </a:moveTo>
                <a:cubicBezTo>
                  <a:pt x="38" y="27"/>
                  <a:pt x="44" y="21"/>
                  <a:pt x="44" y="13"/>
                </a:cubicBezTo>
                <a:cubicBezTo>
                  <a:pt x="44" y="6"/>
                  <a:pt x="38" y="0"/>
                  <a:pt x="31" y="0"/>
                </a:cubicBezTo>
                <a:cubicBezTo>
                  <a:pt x="24" y="0"/>
                  <a:pt x="18" y="6"/>
                  <a:pt x="18" y="13"/>
                </a:cubicBezTo>
                <a:cubicBezTo>
                  <a:pt x="18" y="21"/>
                  <a:pt x="24" y="27"/>
                  <a:pt x="31" y="27"/>
                </a:cubicBezTo>
                <a:close/>
                <a:moveTo>
                  <a:pt x="74" y="38"/>
                </a:moveTo>
                <a:cubicBezTo>
                  <a:pt x="65" y="48"/>
                  <a:pt x="65" y="48"/>
                  <a:pt x="65" y="48"/>
                </a:cubicBezTo>
                <a:cubicBezTo>
                  <a:pt x="65" y="49"/>
                  <a:pt x="62" y="44"/>
                  <a:pt x="61" y="43"/>
                </a:cubicBezTo>
                <a:cubicBezTo>
                  <a:pt x="57" y="36"/>
                  <a:pt x="55" y="29"/>
                  <a:pt x="45" y="29"/>
                </a:cubicBezTo>
                <a:cubicBezTo>
                  <a:pt x="31" y="29"/>
                  <a:pt x="31" y="29"/>
                  <a:pt x="31" y="29"/>
                </a:cubicBezTo>
                <a:cubicBezTo>
                  <a:pt x="17" y="29"/>
                  <a:pt x="17" y="29"/>
                  <a:pt x="17" y="29"/>
                </a:cubicBezTo>
                <a:cubicBezTo>
                  <a:pt x="4" y="29"/>
                  <a:pt x="0" y="33"/>
                  <a:pt x="0" y="47"/>
                </a:cubicBezTo>
                <a:cubicBezTo>
                  <a:pt x="0" y="74"/>
                  <a:pt x="0" y="74"/>
                  <a:pt x="0" y="74"/>
                </a:cubicBezTo>
                <a:cubicBezTo>
                  <a:pt x="11" y="74"/>
                  <a:pt x="11" y="74"/>
                  <a:pt x="11" y="74"/>
                </a:cubicBezTo>
                <a:cubicBezTo>
                  <a:pt x="11" y="50"/>
                  <a:pt x="11" y="50"/>
                  <a:pt x="11" y="50"/>
                </a:cubicBezTo>
                <a:cubicBezTo>
                  <a:pt x="14" y="50"/>
                  <a:pt x="14" y="50"/>
                  <a:pt x="14" y="50"/>
                </a:cubicBezTo>
                <a:cubicBezTo>
                  <a:pt x="14" y="74"/>
                  <a:pt x="14" y="74"/>
                  <a:pt x="14" y="74"/>
                </a:cubicBezTo>
                <a:cubicBezTo>
                  <a:pt x="48" y="74"/>
                  <a:pt x="48" y="74"/>
                  <a:pt x="48" y="74"/>
                </a:cubicBezTo>
                <a:cubicBezTo>
                  <a:pt x="48" y="47"/>
                  <a:pt x="48" y="47"/>
                  <a:pt x="48" y="47"/>
                </a:cubicBezTo>
                <a:cubicBezTo>
                  <a:pt x="48" y="47"/>
                  <a:pt x="55" y="57"/>
                  <a:pt x="57" y="60"/>
                </a:cubicBezTo>
                <a:cubicBezTo>
                  <a:pt x="60" y="65"/>
                  <a:pt x="64" y="67"/>
                  <a:pt x="67" y="62"/>
                </a:cubicBezTo>
                <a:cubicBezTo>
                  <a:pt x="82" y="45"/>
                  <a:pt x="82" y="45"/>
                  <a:pt x="82" y="45"/>
                </a:cubicBezTo>
                <a:cubicBezTo>
                  <a:pt x="86" y="39"/>
                  <a:pt x="78" y="33"/>
                  <a:pt x="74" y="38"/>
                </a:cubicBezTo>
                <a:close/>
              </a:path>
            </a:pathLst>
          </a:custGeom>
          <a:gradFill>
            <a:gsLst>
              <a:gs pos="0">
                <a:schemeClr val="accent1"/>
              </a:gs>
              <a:gs pos="100000">
                <a:schemeClr val="accent1">
                  <a:lumMod val="50000"/>
                </a:schemeClr>
              </a:gs>
            </a:gsLst>
            <a:lin ang="5400000" scaled="1"/>
          </a:gra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accent2"/>
              </a:solidFill>
              <a:effectLst/>
              <a:uLnTx/>
              <a:uFillTx/>
              <a:latin typeface="Calibri" panose="020f0502020204030204" pitchFamily="34" charset="0"/>
              <a:ea typeface="宋体" panose="02010600030101010101" pitchFamily="2" charset="-122"/>
              <a:cs typeface="+mn-cs"/>
            </a:endParaRPr>
          </a:p>
        </p:txBody>
      </p:sp>
      <p:sp>
        <p:nvSpPr>
          <p:cNvPr id="37923" name="Line 52"/>
          <p:cNvSpPr/>
          <p:nvPr/>
        </p:nvSpPr>
        <p:spPr>
          <a:xfrm flipH="1">
            <a:off x="3887788" y="3360738"/>
            <a:ext cx="0" cy="0"/>
          </a:xfrm>
          <a:prstGeom prst="line">
            <a:avLst/>
          </a:prstGeom>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p:txBody>
      </p:sp>
      <p:sp>
        <p:nvSpPr>
          <p:cNvPr id="78" name="Freeform 627"/>
          <p:cNvSpPr>
            <a:spLocks noEditPoints="1"/>
          </p:cNvSpPr>
          <p:nvPr/>
        </p:nvSpPr>
        <p:spPr bwMode="auto">
          <a:xfrm>
            <a:off x="3187700" y="2806700"/>
            <a:ext cx="1219200" cy="1511300"/>
          </a:xfrm>
          <a:custGeom>
            <a:gdLst>
              <a:gd name="T0" fmla="*/ 7 w 123"/>
              <a:gd name="T1" fmla="*/ 0 h 153"/>
              <a:gd name="T2" fmla="*/ 116 w 123"/>
              <a:gd name="T3" fmla="*/ 0 h 153"/>
              <a:gd name="T4" fmla="*/ 123 w 123"/>
              <a:gd name="T5" fmla="*/ 0 h 153"/>
              <a:gd name="T6" fmla="*/ 123 w 123"/>
              <a:gd name="T7" fmla="*/ 4 h 153"/>
              <a:gd name="T8" fmla="*/ 123 w 123"/>
              <a:gd name="T9" fmla="*/ 146 h 153"/>
              <a:gd name="T10" fmla="*/ 123 w 123"/>
              <a:gd name="T11" fmla="*/ 153 h 153"/>
              <a:gd name="T12" fmla="*/ 116 w 123"/>
              <a:gd name="T13" fmla="*/ 153 h 153"/>
              <a:gd name="T14" fmla="*/ 38 w 123"/>
              <a:gd name="T15" fmla="*/ 153 h 153"/>
              <a:gd name="T16" fmla="*/ 38 w 123"/>
              <a:gd name="T17" fmla="*/ 153 h 153"/>
              <a:gd name="T18" fmla="*/ 36 w 123"/>
              <a:gd name="T19" fmla="*/ 153 h 153"/>
              <a:gd name="T20" fmla="*/ 3 w 123"/>
              <a:gd name="T21" fmla="*/ 127 h 153"/>
              <a:gd name="T22" fmla="*/ 0 w 123"/>
              <a:gd name="T23" fmla="*/ 127 h 153"/>
              <a:gd name="T24" fmla="*/ 0 w 123"/>
              <a:gd name="T25" fmla="*/ 123 h 153"/>
              <a:gd name="T26" fmla="*/ 0 w 123"/>
              <a:gd name="T27" fmla="*/ 4 h 153"/>
              <a:gd name="T28" fmla="*/ 0 w 123"/>
              <a:gd name="T29" fmla="*/ 0 h 153"/>
              <a:gd name="T30" fmla="*/ 7 w 123"/>
              <a:gd name="T31" fmla="*/ 0 h 153"/>
              <a:gd name="T32" fmla="*/ 7 w 123"/>
              <a:gd name="T33" fmla="*/ 0 h 153"/>
              <a:gd name="T34" fmla="*/ 12 w 123"/>
              <a:gd name="T35" fmla="*/ 115 h 153"/>
              <a:gd name="T36" fmla="*/ 33 w 123"/>
              <a:gd name="T37" fmla="*/ 108 h 153"/>
              <a:gd name="T38" fmla="*/ 36 w 123"/>
              <a:gd name="T39" fmla="*/ 108 h 153"/>
              <a:gd name="T40" fmla="*/ 36 w 123"/>
              <a:gd name="T41" fmla="*/ 111 h 153"/>
              <a:gd name="T42" fmla="*/ 45 w 123"/>
              <a:gd name="T43" fmla="*/ 141 h 153"/>
              <a:gd name="T44" fmla="*/ 112 w 123"/>
              <a:gd name="T45" fmla="*/ 141 h 153"/>
              <a:gd name="T46" fmla="*/ 112 w 123"/>
              <a:gd name="T47" fmla="*/ 11 h 153"/>
              <a:gd name="T48" fmla="*/ 12 w 123"/>
              <a:gd name="T49" fmla="*/ 11 h 153"/>
              <a:gd name="T50" fmla="*/ 12 w 123"/>
              <a:gd name="T51" fmla="*/ 115 h 153"/>
              <a:gd name="T52" fmla="*/ 12 w 123"/>
              <a:gd name="T53" fmla="*/ 115 h 153"/>
              <a:gd name="T54" fmla="*/ 38 w 123"/>
              <a:gd name="T55" fmla="*/ 139 h 153"/>
              <a:gd name="T56" fmla="*/ 31 w 123"/>
              <a:gd name="T57" fmla="*/ 115 h 153"/>
              <a:gd name="T58" fmla="*/ 15 w 123"/>
              <a:gd name="T59" fmla="*/ 123 h 153"/>
              <a:gd name="T60" fmla="*/ 38 w 123"/>
              <a:gd name="T61" fmla="*/ 139 h 153"/>
              <a:gd name="T62" fmla="*/ 38 w 123"/>
              <a:gd name="T63" fmla="*/ 139 h 153"/>
              <a:gd name="T64" fmla="*/ 29 w 123"/>
              <a:gd name="T65" fmla="*/ 82 h 153"/>
              <a:gd name="T66" fmla="*/ 29 w 123"/>
              <a:gd name="T67" fmla="*/ 87 h 153"/>
              <a:gd name="T68" fmla="*/ 95 w 123"/>
              <a:gd name="T69" fmla="*/ 87 h 153"/>
              <a:gd name="T70" fmla="*/ 95 w 123"/>
              <a:gd name="T71" fmla="*/ 82 h 153"/>
              <a:gd name="T72" fmla="*/ 29 w 123"/>
              <a:gd name="T73" fmla="*/ 82 h 153"/>
              <a:gd name="T74" fmla="*/ 29 w 123"/>
              <a:gd name="T75" fmla="*/ 82 h 153"/>
              <a:gd name="T76" fmla="*/ 29 w 123"/>
              <a:gd name="T77" fmla="*/ 66 h 153"/>
              <a:gd name="T78" fmla="*/ 29 w 123"/>
              <a:gd name="T79" fmla="*/ 71 h 153"/>
              <a:gd name="T80" fmla="*/ 95 w 123"/>
              <a:gd name="T81" fmla="*/ 71 h 153"/>
              <a:gd name="T82" fmla="*/ 95 w 123"/>
              <a:gd name="T83" fmla="*/ 66 h 153"/>
              <a:gd name="T84" fmla="*/ 29 w 123"/>
              <a:gd name="T85" fmla="*/ 66 h 153"/>
              <a:gd name="T86" fmla="*/ 29 w 123"/>
              <a:gd name="T87" fmla="*/ 66 h 153"/>
              <a:gd name="T88" fmla="*/ 29 w 123"/>
              <a:gd name="T89" fmla="*/ 49 h 153"/>
              <a:gd name="T90" fmla="*/ 29 w 123"/>
              <a:gd name="T91" fmla="*/ 54 h 153"/>
              <a:gd name="T92" fmla="*/ 95 w 123"/>
              <a:gd name="T93" fmla="*/ 54 h 153"/>
              <a:gd name="T94" fmla="*/ 95 w 123"/>
              <a:gd name="T95" fmla="*/ 49 h 153"/>
              <a:gd name="T96" fmla="*/ 29 w 123"/>
              <a:gd name="T97" fmla="*/ 49 h 153"/>
              <a:gd name="T98" fmla="*/ 29 w 123"/>
              <a:gd name="T99" fmla="*/ 49 h 153"/>
              <a:gd name="T100" fmla="*/ 29 w 123"/>
              <a:gd name="T101" fmla="*/ 33 h 153"/>
              <a:gd name="T102" fmla="*/ 29 w 123"/>
              <a:gd name="T103" fmla="*/ 37 h 153"/>
              <a:gd name="T104" fmla="*/ 95 w 123"/>
              <a:gd name="T105" fmla="*/ 37 h 153"/>
              <a:gd name="T106" fmla="*/ 95 w 123"/>
              <a:gd name="T107" fmla="*/ 33 h 153"/>
              <a:gd name="T108" fmla="*/ 29 w 123"/>
              <a:gd name="T109" fmla="*/ 33 h 1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3" h="153">
                <a:moveTo>
                  <a:pt x="7" y="0"/>
                </a:moveTo>
                <a:lnTo>
                  <a:pt x="116" y="0"/>
                </a:lnTo>
                <a:lnTo>
                  <a:pt x="123" y="0"/>
                </a:lnTo>
                <a:lnTo>
                  <a:pt x="123" y="4"/>
                </a:lnTo>
                <a:lnTo>
                  <a:pt x="123" y="146"/>
                </a:lnTo>
                <a:lnTo>
                  <a:pt x="123" y="153"/>
                </a:lnTo>
                <a:lnTo>
                  <a:pt x="116" y="153"/>
                </a:lnTo>
                <a:lnTo>
                  <a:pt x="38" y="153"/>
                </a:lnTo>
                <a:lnTo>
                  <a:pt x="38" y="153"/>
                </a:lnTo>
                <a:lnTo>
                  <a:pt x="36" y="153"/>
                </a:lnTo>
                <a:lnTo>
                  <a:pt x="3" y="127"/>
                </a:lnTo>
                <a:lnTo>
                  <a:pt x="0" y="127"/>
                </a:lnTo>
                <a:lnTo>
                  <a:pt x="0" y="123"/>
                </a:lnTo>
                <a:lnTo>
                  <a:pt x="0" y="4"/>
                </a:lnTo>
                <a:lnTo>
                  <a:pt x="0" y="0"/>
                </a:lnTo>
                <a:lnTo>
                  <a:pt x="7" y="0"/>
                </a:lnTo>
                <a:lnTo>
                  <a:pt x="7" y="0"/>
                </a:lnTo>
                <a:close/>
                <a:moveTo>
                  <a:pt x="12" y="115"/>
                </a:moveTo>
                <a:lnTo>
                  <a:pt x="33" y="108"/>
                </a:lnTo>
                <a:lnTo>
                  <a:pt x="36" y="108"/>
                </a:lnTo>
                <a:lnTo>
                  <a:pt x="36" y="111"/>
                </a:lnTo>
                <a:lnTo>
                  <a:pt x="45" y="141"/>
                </a:lnTo>
                <a:lnTo>
                  <a:pt x="112" y="141"/>
                </a:lnTo>
                <a:lnTo>
                  <a:pt x="112" y="11"/>
                </a:lnTo>
                <a:lnTo>
                  <a:pt x="12" y="11"/>
                </a:lnTo>
                <a:lnTo>
                  <a:pt x="12" y="115"/>
                </a:lnTo>
                <a:lnTo>
                  <a:pt x="12" y="115"/>
                </a:lnTo>
                <a:close/>
                <a:moveTo>
                  <a:pt x="38" y="139"/>
                </a:moveTo>
                <a:lnTo>
                  <a:pt x="31" y="115"/>
                </a:lnTo>
                <a:lnTo>
                  <a:pt x="15" y="123"/>
                </a:lnTo>
                <a:lnTo>
                  <a:pt x="38" y="139"/>
                </a:lnTo>
                <a:lnTo>
                  <a:pt x="38" y="139"/>
                </a:lnTo>
                <a:close/>
                <a:moveTo>
                  <a:pt x="29" y="82"/>
                </a:moveTo>
                <a:lnTo>
                  <a:pt x="29" y="87"/>
                </a:lnTo>
                <a:lnTo>
                  <a:pt x="95" y="87"/>
                </a:lnTo>
                <a:lnTo>
                  <a:pt x="95" y="82"/>
                </a:lnTo>
                <a:lnTo>
                  <a:pt x="29" y="82"/>
                </a:lnTo>
                <a:lnTo>
                  <a:pt x="29" y="82"/>
                </a:lnTo>
                <a:close/>
                <a:moveTo>
                  <a:pt x="29" y="66"/>
                </a:moveTo>
                <a:lnTo>
                  <a:pt x="29" y="71"/>
                </a:lnTo>
                <a:lnTo>
                  <a:pt x="95" y="71"/>
                </a:lnTo>
                <a:lnTo>
                  <a:pt x="95" y="66"/>
                </a:lnTo>
                <a:lnTo>
                  <a:pt x="29" y="66"/>
                </a:lnTo>
                <a:lnTo>
                  <a:pt x="29" y="66"/>
                </a:lnTo>
                <a:close/>
                <a:moveTo>
                  <a:pt x="29" y="49"/>
                </a:moveTo>
                <a:lnTo>
                  <a:pt x="29" y="54"/>
                </a:lnTo>
                <a:lnTo>
                  <a:pt x="95" y="54"/>
                </a:lnTo>
                <a:lnTo>
                  <a:pt x="95" y="49"/>
                </a:lnTo>
                <a:lnTo>
                  <a:pt x="29" y="49"/>
                </a:lnTo>
                <a:lnTo>
                  <a:pt x="29" y="49"/>
                </a:lnTo>
                <a:close/>
                <a:moveTo>
                  <a:pt x="29" y="33"/>
                </a:moveTo>
                <a:lnTo>
                  <a:pt x="29" y="37"/>
                </a:lnTo>
                <a:lnTo>
                  <a:pt x="95" y="37"/>
                </a:lnTo>
                <a:lnTo>
                  <a:pt x="95" y="33"/>
                </a:lnTo>
                <a:lnTo>
                  <a:pt x="29" y="33"/>
                </a:lnTo>
                <a:close/>
              </a:path>
            </a:pathLst>
          </a:custGeom>
          <a:solidFill>
            <a:schemeClr val="accent5">
              <a:lumMod val="60000"/>
              <a:lumOff val="40000"/>
            </a:schemeClr>
          </a:solidFill>
          <a:ln>
            <a:noFill/>
          </a:ln>
        </p:spPr>
        <p:txBody>
          <a:bodyPr vert="horz" wrap="square" lIns="68580" tIns="34290" rIns="68580" bIns="3429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schemeClr val="accent5">
                  <a:lumMod val="60000"/>
                  <a:lumOff val="40000"/>
                </a:schemeClr>
              </a:solidFill>
              <a:effectLst/>
              <a:uLnTx/>
              <a:uFillTx/>
              <a:latin typeface="微软雅黑" panose="020b0503020204020204" pitchFamily="34" charset="-122"/>
              <a:ea typeface="微软雅黑" panose="020b0503020204020204" pitchFamily="34" charset="-122"/>
              <a:cs typeface="+mn-cs"/>
            </a:endParaRPr>
          </a:p>
        </p:txBody>
      </p:sp>
      <p:sp>
        <p:nvSpPr>
          <p:cNvPr id="37925" name="文本框 17"/>
          <p:cNvSpPr txBox="1"/>
          <p:nvPr/>
        </p:nvSpPr>
        <p:spPr>
          <a:xfrm>
            <a:off x="6488113" y="4445000"/>
            <a:ext cx="5126037" cy="8286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2400" b="1">
                <a:latin typeface="微软雅黑" panose="020b0503020204020204" pitchFamily="34" charset="-122"/>
                <a:ea typeface="微软雅黑" panose="020b0503020204020204" pitchFamily="34" charset="-122"/>
              </a:rPr>
              <a:t>承诺生效时合同成立，但是法律另有规定或者当事人另有约定的除外。</a:t>
            </a:r>
            <a:endParaRPr lang="zh-CN" altLang="en-US" sz="2400" b="1">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1" presetClass="entr" presetSubtype="1" dur="1500" fill="hold" nodeType="withEffect">
                                  <p:stCondLst>
                                    <p:cond delay="500"/>
                                  </p:stCondLst>
                                  <p:childTnLst>
                                    <p:set>
                                      <p:cBhvr>
                                        <p:cTn id="6" dur="1" fill="hold">
                                          <p:stCondLst>
                                            <p:cond delay="0"/>
                                          </p:stCondLst>
                                        </p:cTn>
                                        <p:tgtEl>
                                          <p:spTgt spid="28"/>
                                        </p:tgtEl>
                                        <p:attrNameLst>
                                          <p:attrName>style.visibility</p:attrName>
                                        </p:attrNameLst>
                                      </p:cBhvr>
                                      <p:to>
                                        <p:strVal val="visible"/>
                                      </p:to>
                                    </p:set>
                                    <p:animEffect transition="in" filter="wheel(1)">
                                      <p:cBhvr>
                                        <p:cTn id="7" dur="1500"/>
                                        <p:tgtEl>
                                          <p:spTgt spid="28"/>
                                        </p:tgtEl>
                                      </p:cBhvr>
                                    </p:animEffect>
                                  </p:childTnLst>
                                </p:cTn>
                              </p:par>
                              <p:par>
                                <p:cTn id="8" presetID="53" presetClass="entr" presetSubtype="16" dur="750" fill="hold" nodeType="withEffect">
                                  <p:stCondLst>
                                    <p:cond delay="1000"/>
                                  </p:stCondLst>
                                  <p:childTnLst>
                                    <p:set>
                                      <p:cBhvr>
                                        <p:cTn id="9" dur="1" fill="hold">
                                          <p:stCondLst>
                                            <p:cond delay="0"/>
                                          </p:stCondLst>
                                        </p:cTn>
                                        <p:tgtEl>
                                          <p:spTgt spid="8"/>
                                        </p:tgtEl>
                                        <p:attrNameLst>
                                          <p:attrName>style.visibility</p:attrName>
                                        </p:attrNameLst>
                                      </p:cBhvr>
                                      <p:to>
                                        <p:strVal val="visible"/>
                                      </p:to>
                                    </p:set>
                                    <p:anim calcmode="lin" valueType="num">
                                      <p:cBhvr>
                                        <p:cTn id="10" dur="750" fill="hold"/>
                                        <p:tgtEl>
                                          <p:spTgt spid="8"/>
                                        </p:tgtEl>
                                        <p:attrNameLst>
                                          <p:attrName>ppt_w</p:attrName>
                                        </p:attrNameLst>
                                      </p:cBhvr>
                                      <p:tavLst>
                                        <p:tav tm="0">
                                          <p:val>
                                            <p:fltVal val="0"/>
                                          </p:val>
                                        </p:tav>
                                        <p:tav tm="100000">
                                          <p:val>
                                            <p:strVal val="#ppt_w"/>
                                          </p:val>
                                        </p:tav>
                                      </p:tavLst>
                                    </p:anim>
                                    <p:anim calcmode="lin" valueType="num">
                                      <p:cBhvr>
                                        <p:cTn id="11" dur="750" fill="hold"/>
                                        <p:tgtEl>
                                          <p:spTgt spid="8"/>
                                        </p:tgtEl>
                                        <p:attrNameLst>
                                          <p:attrName>ppt_h</p:attrName>
                                        </p:attrNameLst>
                                      </p:cBhvr>
                                      <p:tavLst>
                                        <p:tav tm="0">
                                          <p:val>
                                            <p:fltVal val="0"/>
                                          </p:val>
                                        </p:tav>
                                        <p:tav tm="100000">
                                          <p:val>
                                            <p:strVal val="#ppt_h"/>
                                          </p:val>
                                        </p:tav>
                                      </p:tavLst>
                                    </p:anim>
                                    <p:animEffect transition="in" filter="fade">
                                      <p:cBhvr>
                                        <p:cTn id="12" dur="750"/>
                                        <p:tgtEl>
                                          <p:spTgt spid="8"/>
                                        </p:tgtEl>
                                      </p:cBhvr>
                                    </p:animEffect>
                                  </p:childTnLst>
                                </p:cTn>
                              </p:par>
                              <p:par>
                                <p:cTn id="13" presetID="53" presetClass="entr" presetSubtype="16" dur="750" fill="hold" nodeType="withEffect">
                                  <p:stCondLst>
                                    <p:cond delay="1000"/>
                                  </p:stCondLst>
                                  <p:childTnLst>
                                    <p:set>
                                      <p:cBhvr>
                                        <p:cTn id="14" dur="1" fill="hold">
                                          <p:stCondLst>
                                            <p:cond delay="0"/>
                                          </p:stCondLst>
                                        </p:cTn>
                                        <p:tgtEl>
                                          <p:spTgt spid="9"/>
                                        </p:tgtEl>
                                        <p:attrNameLst>
                                          <p:attrName>style.visibility</p:attrName>
                                        </p:attrNameLst>
                                      </p:cBhvr>
                                      <p:to>
                                        <p:strVal val="visible"/>
                                      </p:to>
                                    </p:set>
                                    <p:anim calcmode="lin" valueType="num">
                                      <p:cBhvr>
                                        <p:cTn id="15" dur="750" fill="hold"/>
                                        <p:tgtEl>
                                          <p:spTgt spid="9"/>
                                        </p:tgtEl>
                                        <p:attrNameLst>
                                          <p:attrName>ppt_w</p:attrName>
                                        </p:attrNameLst>
                                      </p:cBhvr>
                                      <p:tavLst>
                                        <p:tav tm="0">
                                          <p:val>
                                            <p:fltVal val="0"/>
                                          </p:val>
                                        </p:tav>
                                        <p:tav tm="100000">
                                          <p:val>
                                            <p:strVal val="#ppt_w"/>
                                          </p:val>
                                        </p:tav>
                                      </p:tavLst>
                                    </p:anim>
                                    <p:anim calcmode="lin" valueType="num">
                                      <p:cBhvr>
                                        <p:cTn id="16" dur="750" fill="hold"/>
                                        <p:tgtEl>
                                          <p:spTgt spid="9"/>
                                        </p:tgtEl>
                                        <p:attrNameLst>
                                          <p:attrName>ppt_h</p:attrName>
                                        </p:attrNameLst>
                                      </p:cBhvr>
                                      <p:tavLst>
                                        <p:tav tm="0">
                                          <p:val>
                                            <p:fltVal val="0"/>
                                          </p:val>
                                        </p:tav>
                                        <p:tav tm="100000">
                                          <p:val>
                                            <p:strVal val="#ppt_h"/>
                                          </p:val>
                                        </p:tav>
                                      </p:tavLst>
                                    </p:anim>
                                    <p:animEffect transition="in" filter="fade">
                                      <p:cBhvr>
                                        <p:cTn id="17" dur="750"/>
                                        <p:tgtEl>
                                          <p:spTgt spid="9"/>
                                        </p:tgtEl>
                                      </p:cBhvr>
                                    </p:animEffect>
                                  </p:childTnLst>
                                </p:cTn>
                              </p:par>
                              <p:par>
                                <p:cTn id="18" presetID="53" presetClass="entr" presetSubtype="16" dur="750" fill="hold" nodeType="withEffect">
                                  <p:stCondLst>
                                    <p:cond delay="1000"/>
                                  </p:stCondLst>
                                  <p:childTnLst>
                                    <p:set>
                                      <p:cBhvr>
                                        <p:cTn id="19" dur="1" fill="hold">
                                          <p:stCondLst>
                                            <p:cond delay="0"/>
                                          </p:stCondLst>
                                        </p:cTn>
                                        <p:tgtEl>
                                          <p:spTgt spid="16"/>
                                        </p:tgtEl>
                                        <p:attrNameLst>
                                          <p:attrName>style.visibility</p:attrName>
                                        </p:attrNameLst>
                                      </p:cBhvr>
                                      <p:to>
                                        <p:strVal val="visible"/>
                                      </p:to>
                                    </p:set>
                                    <p:anim calcmode="lin" valueType="num">
                                      <p:cBhvr>
                                        <p:cTn id="20" dur="750" fill="hold"/>
                                        <p:tgtEl>
                                          <p:spTgt spid="16"/>
                                        </p:tgtEl>
                                        <p:attrNameLst>
                                          <p:attrName>ppt_w</p:attrName>
                                        </p:attrNameLst>
                                      </p:cBhvr>
                                      <p:tavLst>
                                        <p:tav tm="0">
                                          <p:val>
                                            <p:fltVal val="0"/>
                                          </p:val>
                                        </p:tav>
                                        <p:tav tm="100000">
                                          <p:val>
                                            <p:strVal val="#ppt_w"/>
                                          </p:val>
                                        </p:tav>
                                      </p:tavLst>
                                    </p:anim>
                                    <p:anim calcmode="lin" valueType="num">
                                      <p:cBhvr>
                                        <p:cTn id="21" dur="750" fill="hold"/>
                                        <p:tgtEl>
                                          <p:spTgt spid="16"/>
                                        </p:tgtEl>
                                        <p:attrNameLst>
                                          <p:attrName>ppt_h</p:attrName>
                                        </p:attrNameLst>
                                      </p:cBhvr>
                                      <p:tavLst>
                                        <p:tav tm="0">
                                          <p:val>
                                            <p:fltVal val="0"/>
                                          </p:val>
                                        </p:tav>
                                        <p:tav tm="100000">
                                          <p:val>
                                            <p:strVal val="#ppt_h"/>
                                          </p:val>
                                        </p:tav>
                                      </p:tavLst>
                                    </p:anim>
                                    <p:animEffect transition="in" filter="fade">
                                      <p:cBhvr>
                                        <p:cTn id="22" dur="750"/>
                                        <p:tgtEl>
                                          <p:spTgt spid="16"/>
                                        </p:tgtEl>
                                      </p:cBhvr>
                                    </p:animEffect>
                                  </p:childTnLst>
                                </p:cTn>
                              </p:par>
                              <p:par>
                                <p:cTn id="23" presetID="53" presetClass="entr" presetSubtype="16" dur="750" fill="hold" nodeType="withEffect">
                                  <p:stCondLst>
                                    <p:cond delay="1000"/>
                                  </p:stCondLst>
                                  <p:childTnLst>
                                    <p:set>
                                      <p:cBhvr>
                                        <p:cTn id="24" dur="1" fill="hold">
                                          <p:stCondLst>
                                            <p:cond delay="0"/>
                                          </p:stCondLst>
                                        </p:cTn>
                                        <p:tgtEl>
                                          <p:spTgt spid="29"/>
                                        </p:tgtEl>
                                        <p:attrNameLst>
                                          <p:attrName>style.visibility</p:attrName>
                                        </p:attrNameLst>
                                      </p:cBhvr>
                                      <p:to>
                                        <p:strVal val="visible"/>
                                      </p:to>
                                    </p:set>
                                    <p:anim calcmode="lin" valueType="num">
                                      <p:cBhvr>
                                        <p:cTn id="25" dur="750" fill="hold"/>
                                        <p:tgtEl>
                                          <p:spTgt spid="29"/>
                                        </p:tgtEl>
                                        <p:attrNameLst>
                                          <p:attrName>ppt_w</p:attrName>
                                        </p:attrNameLst>
                                      </p:cBhvr>
                                      <p:tavLst>
                                        <p:tav tm="0">
                                          <p:val>
                                            <p:fltVal val="0"/>
                                          </p:val>
                                        </p:tav>
                                        <p:tav tm="100000">
                                          <p:val>
                                            <p:strVal val="#ppt_w"/>
                                          </p:val>
                                        </p:tav>
                                      </p:tavLst>
                                    </p:anim>
                                    <p:anim calcmode="lin" valueType="num">
                                      <p:cBhvr>
                                        <p:cTn id="26" dur="750" fill="hold"/>
                                        <p:tgtEl>
                                          <p:spTgt spid="29"/>
                                        </p:tgtEl>
                                        <p:attrNameLst>
                                          <p:attrName>ppt_h</p:attrName>
                                        </p:attrNameLst>
                                      </p:cBhvr>
                                      <p:tavLst>
                                        <p:tav tm="0">
                                          <p:val>
                                            <p:fltVal val="0"/>
                                          </p:val>
                                        </p:tav>
                                        <p:tav tm="100000">
                                          <p:val>
                                            <p:strVal val="#ppt_h"/>
                                          </p:val>
                                        </p:tav>
                                      </p:tavLst>
                                    </p:anim>
                                    <p:animEffect transition="in" filter="fade">
                                      <p:cBhvr>
                                        <p:cTn id="27" dur="750"/>
                                        <p:tgtEl>
                                          <p:spTgt spid="29"/>
                                        </p:tgtEl>
                                      </p:cBhvr>
                                    </p:animEffect>
                                  </p:childTnLst>
                                </p:cTn>
                              </p:par>
                              <p:par>
                                <p:cTn id="28" presetID="53" presetClass="entr" presetSubtype="16" dur="750" fill="hold" nodeType="withEffect">
                                  <p:stCondLst>
                                    <p:cond delay="1000"/>
                                  </p:stCondLst>
                                  <p:childTnLst>
                                    <p:set>
                                      <p:cBhvr>
                                        <p:cTn id="29" dur="1" fill="hold">
                                          <p:stCondLst>
                                            <p:cond delay="0"/>
                                          </p:stCondLst>
                                        </p:cTn>
                                        <p:tgtEl>
                                          <p:spTgt spid="11"/>
                                        </p:tgtEl>
                                        <p:attrNameLst>
                                          <p:attrName>style.visibility</p:attrName>
                                        </p:attrNameLst>
                                      </p:cBhvr>
                                      <p:to>
                                        <p:strVal val="visible"/>
                                      </p:to>
                                    </p:set>
                                    <p:anim calcmode="lin" valueType="num">
                                      <p:cBhvr>
                                        <p:cTn id="30" dur="750" fill="hold"/>
                                        <p:tgtEl>
                                          <p:spTgt spid="11"/>
                                        </p:tgtEl>
                                        <p:attrNameLst>
                                          <p:attrName>ppt_w</p:attrName>
                                        </p:attrNameLst>
                                      </p:cBhvr>
                                      <p:tavLst>
                                        <p:tav tm="0">
                                          <p:val>
                                            <p:fltVal val="0"/>
                                          </p:val>
                                        </p:tav>
                                        <p:tav tm="100000">
                                          <p:val>
                                            <p:strVal val="#ppt_w"/>
                                          </p:val>
                                        </p:tav>
                                      </p:tavLst>
                                    </p:anim>
                                    <p:anim calcmode="lin" valueType="num">
                                      <p:cBhvr>
                                        <p:cTn id="31" dur="750" fill="hold"/>
                                        <p:tgtEl>
                                          <p:spTgt spid="11"/>
                                        </p:tgtEl>
                                        <p:attrNameLst>
                                          <p:attrName>ppt_h</p:attrName>
                                        </p:attrNameLst>
                                      </p:cBhvr>
                                      <p:tavLst>
                                        <p:tav tm="0">
                                          <p:val>
                                            <p:fltVal val="0"/>
                                          </p:val>
                                        </p:tav>
                                        <p:tav tm="100000">
                                          <p:val>
                                            <p:strVal val="#ppt_h"/>
                                          </p:val>
                                        </p:tav>
                                      </p:tavLst>
                                    </p:anim>
                                    <p:animEffect transition="in" filter="fade">
                                      <p:cBhvr>
                                        <p:cTn id="32" dur="750"/>
                                        <p:tgtEl>
                                          <p:spTgt spid="11"/>
                                        </p:tgtEl>
                                      </p:cBhvr>
                                    </p:animEffect>
                                  </p:childTnLst>
                                </p:cTn>
                              </p:par>
                              <p:par>
                                <p:cTn id="33" presetID="53" presetClass="entr" presetSubtype="16" dur="750" fill="hold" nodeType="withEffect">
                                  <p:stCondLst>
                                    <p:cond delay="1000"/>
                                  </p:stCondLst>
                                  <p:childTnLst>
                                    <p:set>
                                      <p:cBhvr>
                                        <p:cTn id="34" dur="1" fill="hold">
                                          <p:stCondLst>
                                            <p:cond delay="0"/>
                                          </p:stCondLst>
                                        </p:cTn>
                                        <p:tgtEl>
                                          <p:spTgt spid="14"/>
                                        </p:tgtEl>
                                        <p:attrNameLst>
                                          <p:attrName>style.visibility</p:attrName>
                                        </p:attrNameLst>
                                      </p:cBhvr>
                                      <p:to>
                                        <p:strVal val="visible"/>
                                      </p:to>
                                    </p:set>
                                    <p:anim calcmode="lin" valueType="num">
                                      <p:cBhvr>
                                        <p:cTn id="35" dur="750" fill="hold"/>
                                        <p:tgtEl>
                                          <p:spTgt spid="14"/>
                                        </p:tgtEl>
                                        <p:attrNameLst>
                                          <p:attrName>ppt_w</p:attrName>
                                        </p:attrNameLst>
                                      </p:cBhvr>
                                      <p:tavLst>
                                        <p:tav tm="0">
                                          <p:val>
                                            <p:fltVal val="0"/>
                                          </p:val>
                                        </p:tav>
                                        <p:tav tm="100000">
                                          <p:val>
                                            <p:strVal val="#ppt_w"/>
                                          </p:val>
                                        </p:tav>
                                      </p:tavLst>
                                    </p:anim>
                                    <p:anim calcmode="lin" valueType="num">
                                      <p:cBhvr>
                                        <p:cTn id="36" dur="750" fill="hold"/>
                                        <p:tgtEl>
                                          <p:spTgt spid="14"/>
                                        </p:tgtEl>
                                        <p:attrNameLst>
                                          <p:attrName>ppt_h</p:attrName>
                                        </p:attrNameLst>
                                      </p:cBhvr>
                                      <p:tavLst>
                                        <p:tav tm="0">
                                          <p:val>
                                            <p:fltVal val="0"/>
                                          </p:val>
                                        </p:tav>
                                        <p:tav tm="100000">
                                          <p:val>
                                            <p:strVal val="#ppt_h"/>
                                          </p:val>
                                        </p:tav>
                                      </p:tavLst>
                                    </p:anim>
                                    <p:animEffect transition="in" filter="fade">
                                      <p:cBhvr>
                                        <p:cTn id="37" dur="750"/>
                                        <p:tgtEl>
                                          <p:spTgt spid="14"/>
                                        </p:tgtEl>
                                      </p:cBhvr>
                                    </p:animEffect>
                                  </p:childTnLst>
                                </p:cTn>
                              </p:par>
                              <p:par>
                                <p:cTn id="38" presetID="53" presetClass="entr" presetSubtype="16" dur="750" fill="hold" nodeType="withEffect">
                                  <p:stCondLst>
                                    <p:cond delay="1000"/>
                                  </p:stCondLst>
                                  <p:childTnLst>
                                    <p:set>
                                      <p:cBhvr>
                                        <p:cTn id="39" dur="1" fill="hold">
                                          <p:stCondLst>
                                            <p:cond delay="0"/>
                                          </p:stCondLst>
                                        </p:cTn>
                                        <p:tgtEl>
                                          <p:spTgt spid="12"/>
                                        </p:tgtEl>
                                        <p:attrNameLst>
                                          <p:attrName>style.visibility</p:attrName>
                                        </p:attrNameLst>
                                      </p:cBhvr>
                                      <p:to>
                                        <p:strVal val="visible"/>
                                      </p:to>
                                    </p:set>
                                    <p:anim calcmode="lin" valueType="num">
                                      <p:cBhvr>
                                        <p:cTn id="40" dur="750" fill="hold"/>
                                        <p:tgtEl>
                                          <p:spTgt spid="12"/>
                                        </p:tgtEl>
                                        <p:attrNameLst>
                                          <p:attrName>ppt_w</p:attrName>
                                        </p:attrNameLst>
                                      </p:cBhvr>
                                      <p:tavLst>
                                        <p:tav tm="0">
                                          <p:val>
                                            <p:fltVal val="0"/>
                                          </p:val>
                                        </p:tav>
                                        <p:tav tm="100000">
                                          <p:val>
                                            <p:strVal val="#ppt_w"/>
                                          </p:val>
                                        </p:tav>
                                      </p:tavLst>
                                    </p:anim>
                                    <p:anim calcmode="lin" valueType="num">
                                      <p:cBhvr>
                                        <p:cTn id="41" dur="750" fill="hold"/>
                                        <p:tgtEl>
                                          <p:spTgt spid="12"/>
                                        </p:tgtEl>
                                        <p:attrNameLst>
                                          <p:attrName>ppt_h</p:attrName>
                                        </p:attrNameLst>
                                      </p:cBhvr>
                                      <p:tavLst>
                                        <p:tav tm="0">
                                          <p:val>
                                            <p:fltVal val="0"/>
                                          </p:val>
                                        </p:tav>
                                        <p:tav tm="100000">
                                          <p:val>
                                            <p:strVal val="#ppt_h"/>
                                          </p:val>
                                        </p:tav>
                                      </p:tavLst>
                                    </p:anim>
                                    <p:animEffect transition="in" filter="fade">
                                      <p:cBhvr>
                                        <p:cTn id="42" dur="750"/>
                                        <p:tgtEl>
                                          <p:spTgt spid="12"/>
                                        </p:tgtEl>
                                      </p:cBhvr>
                                    </p:animEffect>
                                  </p:childTnLst>
                                </p:cTn>
                              </p:par>
                              <p:par>
                                <p:cTn id="43" presetID="53" presetClass="entr" presetSubtype="16" dur="750" fill="hold" nodeType="withEffect">
                                  <p:stCondLst>
                                    <p:cond delay="1000"/>
                                  </p:stCondLst>
                                  <p:childTnLst>
                                    <p:set>
                                      <p:cBhvr>
                                        <p:cTn id="44" dur="1" fill="hold">
                                          <p:stCondLst>
                                            <p:cond delay="0"/>
                                          </p:stCondLst>
                                        </p:cTn>
                                        <p:tgtEl>
                                          <p:spTgt spid="10"/>
                                        </p:tgtEl>
                                        <p:attrNameLst>
                                          <p:attrName>style.visibility</p:attrName>
                                        </p:attrNameLst>
                                      </p:cBhvr>
                                      <p:to>
                                        <p:strVal val="visible"/>
                                      </p:to>
                                    </p:set>
                                    <p:anim calcmode="lin" valueType="num">
                                      <p:cBhvr>
                                        <p:cTn id="45" dur="750" fill="hold"/>
                                        <p:tgtEl>
                                          <p:spTgt spid="10"/>
                                        </p:tgtEl>
                                        <p:attrNameLst>
                                          <p:attrName>ppt_w</p:attrName>
                                        </p:attrNameLst>
                                      </p:cBhvr>
                                      <p:tavLst>
                                        <p:tav tm="0">
                                          <p:val>
                                            <p:fltVal val="0"/>
                                          </p:val>
                                        </p:tav>
                                        <p:tav tm="100000">
                                          <p:val>
                                            <p:strVal val="#ppt_w"/>
                                          </p:val>
                                        </p:tav>
                                      </p:tavLst>
                                    </p:anim>
                                    <p:anim calcmode="lin" valueType="num">
                                      <p:cBhvr>
                                        <p:cTn id="46" dur="750" fill="hold"/>
                                        <p:tgtEl>
                                          <p:spTgt spid="10"/>
                                        </p:tgtEl>
                                        <p:attrNameLst>
                                          <p:attrName>ppt_h</p:attrName>
                                        </p:attrNameLst>
                                      </p:cBhvr>
                                      <p:tavLst>
                                        <p:tav tm="0">
                                          <p:val>
                                            <p:fltVal val="0"/>
                                          </p:val>
                                        </p:tav>
                                        <p:tav tm="100000">
                                          <p:val>
                                            <p:strVal val="#ppt_h"/>
                                          </p:val>
                                        </p:tav>
                                      </p:tavLst>
                                    </p:anim>
                                    <p:animEffect transition="in" filter="fade">
                                      <p:cBhvr>
                                        <p:cTn id="47" dur="750"/>
                                        <p:tgtEl>
                                          <p:spTgt spid="10"/>
                                        </p:tgtEl>
                                      </p:cBhvr>
                                    </p:animEffect>
                                  </p:childTnLst>
                                </p:cTn>
                              </p:par>
                              <p:par>
                                <p:cTn id="48" presetID="53" presetClass="entr" presetSubtype="16" dur="750" fill="hold" nodeType="withEffect">
                                  <p:stCondLst>
                                    <p:cond delay="1000"/>
                                  </p:stCondLst>
                                  <p:childTnLst>
                                    <p:set>
                                      <p:cBhvr>
                                        <p:cTn id="49" dur="1" fill="hold">
                                          <p:stCondLst>
                                            <p:cond delay="0"/>
                                          </p:stCondLst>
                                        </p:cTn>
                                        <p:tgtEl>
                                          <p:spTgt spid="21"/>
                                        </p:tgtEl>
                                        <p:attrNameLst>
                                          <p:attrName>style.visibility</p:attrName>
                                        </p:attrNameLst>
                                      </p:cBhvr>
                                      <p:to>
                                        <p:strVal val="visible"/>
                                      </p:to>
                                    </p:set>
                                    <p:anim calcmode="lin" valueType="num">
                                      <p:cBhvr>
                                        <p:cTn id="50" dur="750" fill="hold"/>
                                        <p:tgtEl>
                                          <p:spTgt spid="21"/>
                                        </p:tgtEl>
                                        <p:attrNameLst>
                                          <p:attrName>ppt_w</p:attrName>
                                        </p:attrNameLst>
                                      </p:cBhvr>
                                      <p:tavLst>
                                        <p:tav tm="0">
                                          <p:val>
                                            <p:fltVal val="0"/>
                                          </p:val>
                                        </p:tav>
                                        <p:tav tm="100000">
                                          <p:val>
                                            <p:strVal val="#ppt_w"/>
                                          </p:val>
                                        </p:tav>
                                      </p:tavLst>
                                    </p:anim>
                                    <p:anim calcmode="lin" valueType="num">
                                      <p:cBhvr>
                                        <p:cTn id="51" dur="750" fill="hold"/>
                                        <p:tgtEl>
                                          <p:spTgt spid="21"/>
                                        </p:tgtEl>
                                        <p:attrNameLst>
                                          <p:attrName>ppt_h</p:attrName>
                                        </p:attrNameLst>
                                      </p:cBhvr>
                                      <p:tavLst>
                                        <p:tav tm="0">
                                          <p:val>
                                            <p:fltVal val="0"/>
                                          </p:val>
                                        </p:tav>
                                        <p:tav tm="100000">
                                          <p:val>
                                            <p:strVal val="#ppt_h"/>
                                          </p:val>
                                        </p:tav>
                                      </p:tavLst>
                                    </p:anim>
                                    <p:animEffect transition="in" filter="fade">
                                      <p:cBhvr>
                                        <p:cTn id="52" dur="750"/>
                                        <p:tgtEl>
                                          <p:spTgt spid="21"/>
                                        </p:tgtEl>
                                      </p:cBhvr>
                                    </p:animEffect>
                                  </p:childTnLst>
                                </p:cTn>
                              </p:par>
                              <p:par>
                                <p:cTn id="53" presetID="53" presetClass="entr" presetSubtype="16" dur="750" fill="hold" nodeType="withEffect">
                                  <p:stCondLst>
                                    <p:cond delay="1000"/>
                                  </p:stCondLst>
                                  <p:childTnLst>
                                    <p:set>
                                      <p:cBhvr>
                                        <p:cTn id="54" dur="1" fill="hold">
                                          <p:stCondLst>
                                            <p:cond delay="0"/>
                                          </p:stCondLst>
                                        </p:cTn>
                                        <p:tgtEl>
                                          <p:spTgt spid="13"/>
                                        </p:tgtEl>
                                        <p:attrNameLst>
                                          <p:attrName>style.visibility</p:attrName>
                                        </p:attrNameLst>
                                      </p:cBhvr>
                                      <p:to>
                                        <p:strVal val="visible"/>
                                      </p:to>
                                    </p:set>
                                    <p:anim calcmode="lin" valueType="num">
                                      <p:cBhvr>
                                        <p:cTn id="55" dur="750" fill="hold"/>
                                        <p:tgtEl>
                                          <p:spTgt spid="13"/>
                                        </p:tgtEl>
                                        <p:attrNameLst>
                                          <p:attrName>ppt_w</p:attrName>
                                        </p:attrNameLst>
                                      </p:cBhvr>
                                      <p:tavLst>
                                        <p:tav tm="0">
                                          <p:val>
                                            <p:fltVal val="0"/>
                                          </p:val>
                                        </p:tav>
                                        <p:tav tm="100000">
                                          <p:val>
                                            <p:strVal val="#ppt_w"/>
                                          </p:val>
                                        </p:tav>
                                      </p:tavLst>
                                    </p:anim>
                                    <p:anim calcmode="lin" valueType="num">
                                      <p:cBhvr>
                                        <p:cTn id="56" dur="750" fill="hold"/>
                                        <p:tgtEl>
                                          <p:spTgt spid="13"/>
                                        </p:tgtEl>
                                        <p:attrNameLst>
                                          <p:attrName>ppt_h</p:attrName>
                                        </p:attrNameLst>
                                      </p:cBhvr>
                                      <p:tavLst>
                                        <p:tav tm="0">
                                          <p:val>
                                            <p:fltVal val="0"/>
                                          </p:val>
                                        </p:tav>
                                        <p:tav tm="100000">
                                          <p:val>
                                            <p:strVal val="#ppt_h"/>
                                          </p:val>
                                        </p:tav>
                                      </p:tavLst>
                                    </p:anim>
                                    <p:animEffect transition="in" filter="fade">
                                      <p:cBhvr>
                                        <p:cTn id="57" dur="750"/>
                                        <p:tgtEl>
                                          <p:spTgt spid="13"/>
                                        </p:tgtEl>
                                      </p:cBhvr>
                                    </p:animEffect>
                                  </p:childTnLst>
                                </p:cTn>
                              </p:par>
                              <p:par>
                                <p:cTn id="58" presetID="53" presetClass="entr" presetSubtype="16" dur="750" fill="hold" nodeType="withEffect">
                                  <p:stCondLst>
                                    <p:cond delay="1000"/>
                                  </p:stCondLst>
                                  <p:childTnLst>
                                    <p:set>
                                      <p:cBhvr>
                                        <p:cTn id="59" dur="1" fill="hold">
                                          <p:stCondLst>
                                            <p:cond delay="0"/>
                                          </p:stCondLst>
                                        </p:cTn>
                                        <p:tgtEl>
                                          <p:spTgt spid="44"/>
                                        </p:tgtEl>
                                        <p:attrNameLst>
                                          <p:attrName>style.visibility</p:attrName>
                                        </p:attrNameLst>
                                      </p:cBhvr>
                                      <p:to>
                                        <p:strVal val="visible"/>
                                      </p:to>
                                    </p:set>
                                    <p:anim calcmode="lin" valueType="num">
                                      <p:cBhvr>
                                        <p:cTn id="60" dur="750" fill="hold"/>
                                        <p:tgtEl>
                                          <p:spTgt spid="44"/>
                                        </p:tgtEl>
                                        <p:attrNameLst>
                                          <p:attrName>ppt_w</p:attrName>
                                        </p:attrNameLst>
                                      </p:cBhvr>
                                      <p:tavLst>
                                        <p:tav tm="0">
                                          <p:val>
                                            <p:fltVal val="0"/>
                                          </p:val>
                                        </p:tav>
                                        <p:tav tm="100000">
                                          <p:val>
                                            <p:strVal val="#ppt_w"/>
                                          </p:val>
                                        </p:tav>
                                      </p:tavLst>
                                    </p:anim>
                                    <p:anim calcmode="lin" valueType="num">
                                      <p:cBhvr>
                                        <p:cTn id="61" dur="750" fill="hold"/>
                                        <p:tgtEl>
                                          <p:spTgt spid="44"/>
                                        </p:tgtEl>
                                        <p:attrNameLst>
                                          <p:attrName>ppt_h</p:attrName>
                                        </p:attrNameLst>
                                      </p:cBhvr>
                                      <p:tavLst>
                                        <p:tav tm="0">
                                          <p:val>
                                            <p:fltVal val="0"/>
                                          </p:val>
                                        </p:tav>
                                        <p:tav tm="100000">
                                          <p:val>
                                            <p:strVal val="#ppt_h"/>
                                          </p:val>
                                        </p:tav>
                                      </p:tavLst>
                                    </p:anim>
                                    <p:animEffect transition="in" filter="fade">
                                      <p:cBhvr>
                                        <p:cTn id="62" dur="750"/>
                                        <p:tgtEl>
                                          <p:spTgt spid="44"/>
                                        </p:tgtEl>
                                      </p:cBhvr>
                                    </p:animEffect>
                                  </p:childTnLst>
                                </p:cTn>
                              </p:par>
                              <p:par>
                                <p:cTn id="63" presetID="53" presetClass="entr" presetSubtype="16" dur="750" fill="hold" nodeType="withEffect">
                                  <p:stCondLst>
                                    <p:cond delay="1000"/>
                                  </p:stCondLst>
                                  <p:childTnLst>
                                    <p:set>
                                      <p:cBhvr>
                                        <p:cTn id="64" dur="1" fill="hold">
                                          <p:stCondLst>
                                            <p:cond delay="0"/>
                                          </p:stCondLst>
                                        </p:cTn>
                                        <p:tgtEl>
                                          <p:spTgt spid="15"/>
                                        </p:tgtEl>
                                        <p:attrNameLst>
                                          <p:attrName>style.visibility</p:attrName>
                                        </p:attrNameLst>
                                      </p:cBhvr>
                                      <p:to>
                                        <p:strVal val="visible"/>
                                      </p:to>
                                    </p:set>
                                    <p:anim calcmode="lin" valueType="num">
                                      <p:cBhvr>
                                        <p:cTn id="65" dur="750" fill="hold"/>
                                        <p:tgtEl>
                                          <p:spTgt spid="15"/>
                                        </p:tgtEl>
                                        <p:attrNameLst>
                                          <p:attrName>ppt_w</p:attrName>
                                        </p:attrNameLst>
                                      </p:cBhvr>
                                      <p:tavLst>
                                        <p:tav tm="0">
                                          <p:val>
                                            <p:fltVal val="0"/>
                                          </p:val>
                                        </p:tav>
                                        <p:tav tm="100000">
                                          <p:val>
                                            <p:strVal val="#ppt_w"/>
                                          </p:val>
                                        </p:tav>
                                      </p:tavLst>
                                    </p:anim>
                                    <p:anim calcmode="lin" valueType="num">
                                      <p:cBhvr>
                                        <p:cTn id="66" dur="750" fill="hold"/>
                                        <p:tgtEl>
                                          <p:spTgt spid="15"/>
                                        </p:tgtEl>
                                        <p:attrNameLst>
                                          <p:attrName>ppt_h</p:attrName>
                                        </p:attrNameLst>
                                      </p:cBhvr>
                                      <p:tavLst>
                                        <p:tav tm="0">
                                          <p:val>
                                            <p:fltVal val="0"/>
                                          </p:val>
                                        </p:tav>
                                        <p:tav tm="100000">
                                          <p:val>
                                            <p:strVal val="#ppt_h"/>
                                          </p:val>
                                        </p:tav>
                                      </p:tavLst>
                                    </p:anim>
                                    <p:animEffect transition="in" filter="fade">
                                      <p:cBhvr>
                                        <p:cTn id="67" dur="750"/>
                                        <p:tgtEl>
                                          <p:spTgt spid="15"/>
                                        </p:tgtEl>
                                      </p:cBhvr>
                                    </p:animEffect>
                                  </p:childTnLst>
                                </p:cTn>
                              </p:par>
                              <p:par>
                                <p:cTn id="68" presetID="53" presetClass="entr" presetSubtype="16" dur="750" fill="hold" nodeType="withEffect">
                                  <p:stCondLst>
                                    <p:cond delay="1000"/>
                                  </p:stCondLst>
                                  <p:childTnLst>
                                    <p:set>
                                      <p:cBhvr>
                                        <p:cTn id="69" dur="1" fill="hold">
                                          <p:stCondLst>
                                            <p:cond delay="0"/>
                                          </p:stCondLst>
                                        </p:cTn>
                                        <p:tgtEl>
                                          <p:spTgt spid="17"/>
                                        </p:tgtEl>
                                        <p:attrNameLst>
                                          <p:attrName>style.visibility</p:attrName>
                                        </p:attrNameLst>
                                      </p:cBhvr>
                                      <p:to>
                                        <p:strVal val="visible"/>
                                      </p:to>
                                    </p:set>
                                    <p:anim calcmode="lin" valueType="num">
                                      <p:cBhvr>
                                        <p:cTn id="70" dur="750" fill="hold"/>
                                        <p:tgtEl>
                                          <p:spTgt spid="17"/>
                                        </p:tgtEl>
                                        <p:attrNameLst>
                                          <p:attrName>ppt_w</p:attrName>
                                        </p:attrNameLst>
                                      </p:cBhvr>
                                      <p:tavLst>
                                        <p:tav tm="0">
                                          <p:val>
                                            <p:fltVal val="0"/>
                                          </p:val>
                                        </p:tav>
                                        <p:tav tm="100000">
                                          <p:val>
                                            <p:strVal val="#ppt_w"/>
                                          </p:val>
                                        </p:tav>
                                      </p:tavLst>
                                    </p:anim>
                                    <p:anim calcmode="lin" valueType="num">
                                      <p:cBhvr>
                                        <p:cTn id="71" dur="750" fill="hold"/>
                                        <p:tgtEl>
                                          <p:spTgt spid="17"/>
                                        </p:tgtEl>
                                        <p:attrNameLst>
                                          <p:attrName>ppt_h</p:attrName>
                                        </p:attrNameLst>
                                      </p:cBhvr>
                                      <p:tavLst>
                                        <p:tav tm="0">
                                          <p:val>
                                            <p:fltVal val="0"/>
                                          </p:val>
                                        </p:tav>
                                        <p:tav tm="100000">
                                          <p:val>
                                            <p:strVal val="#ppt_h"/>
                                          </p:val>
                                        </p:tav>
                                      </p:tavLst>
                                    </p:anim>
                                    <p:animEffect transition="in" filter="fade">
                                      <p:cBhvr>
                                        <p:cTn id="72" dur="750"/>
                                        <p:tgtEl>
                                          <p:spTgt spid="17"/>
                                        </p:tgtEl>
                                      </p:cBhvr>
                                    </p:animEffect>
                                  </p:childTnLst>
                                </p:cTn>
                              </p:par>
                              <p:par>
                                <p:cTn id="73" presetID="22" presetClass="entr" presetSubtype="8" dur="750" fill="hold" grpId="0" nodeType="withEffect">
                                  <p:stCondLst>
                                    <p:cond delay="0"/>
                                  </p:stCondLst>
                                  <p:childTnLst>
                                    <p:set>
                                      <p:cBhvr>
                                        <p:cTn id="74" dur="1" fill="hold">
                                          <p:stCondLst>
                                            <p:cond delay="0"/>
                                          </p:stCondLst>
                                        </p:cTn>
                                        <p:tgtEl>
                                          <p:spTgt spid="36"/>
                                        </p:tgtEl>
                                        <p:attrNameLst>
                                          <p:attrName>style.visibility</p:attrName>
                                        </p:attrNameLst>
                                      </p:cBhvr>
                                      <p:to>
                                        <p:strVal val="visible"/>
                                      </p:to>
                                    </p:set>
                                    <p:animEffect transition="in" filter="wipe(left)">
                                      <p:cBhvr>
                                        <p:cTn id="75" dur="750"/>
                                        <p:tgtEl>
                                          <p:spTgt spid="36"/>
                                        </p:tgtEl>
                                      </p:cBhvr>
                                    </p:animEffect>
                                  </p:childTnLst>
                                </p:cTn>
                              </p:par>
                              <p:par>
                                <p:cTn id="76" presetID="22" presetClass="entr" presetSubtype="8" dur="500" fill="hold" grpId="0" nodeType="withEffect">
                                  <p:stCondLst>
                                    <p:cond delay="0"/>
                                  </p:stCondLst>
                                  <p:childTnLst>
                                    <p:set>
                                      <p:cBhvr>
                                        <p:cTn id="77" dur="1" fill="hold">
                                          <p:stCondLst>
                                            <p:cond delay="0"/>
                                          </p:stCondLst>
                                        </p:cTn>
                                        <p:tgtEl>
                                          <p:spTgt spid="35"/>
                                        </p:tgtEl>
                                        <p:attrNameLst>
                                          <p:attrName>style.visibility</p:attrName>
                                        </p:attrNameLst>
                                      </p:cBhvr>
                                      <p:to>
                                        <p:strVal val="visible"/>
                                      </p:to>
                                    </p:set>
                                    <p:animEffect transition="in" filter="wipe(left)">
                                      <p:cBhvr>
                                        <p:cTn id="78" dur="500"/>
                                        <p:tgtEl>
                                          <p:spTgt spid="35"/>
                                        </p:tgtEl>
                                      </p:cBhvr>
                                    </p:animEffect>
                                  </p:childTnLst>
                                </p:cTn>
                              </p:par>
                            </p:childTnLst>
                          </p:cTn>
                        </p:par>
                        <p:par>
                          <p:cTn id="79" fill="hold" nodeType="afterGroup">
                            <p:stCondLst>
                              <p:cond delay="2000"/>
                            </p:stCondLst>
                            <p:childTnLst>
                              <p:par>
                                <p:cTn id="80" presetID="53" presetClass="entr" presetSubtype="16" dur="500" fill="hold" nodeType="afterEffect">
                                  <p:stCondLst>
                                    <p:cond delay="0"/>
                                  </p:stCondLst>
                                  <p:childTnLst>
                                    <p:set>
                                      <p:cBhvr>
                                        <p:cTn id="81" dur="1" fill="hold">
                                          <p:stCondLst>
                                            <p:cond delay="0"/>
                                          </p:stCondLst>
                                        </p:cTn>
                                        <p:tgtEl>
                                          <p:spTgt spid="30"/>
                                        </p:tgtEl>
                                        <p:attrNameLst>
                                          <p:attrName>style.visibility</p:attrName>
                                        </p:attrNameLst>
                                      </p:cBhvr>
                                      <p:to>
                                        <p:strVal val="visible"/>
                                      </p:to>
                                    </p:set>
                                    <p:anim calcmode="lin" valueType="num">
                                      <p:cBhvr>
                                        <p:cTn id="82" dur="500" fill="hold"/>
                                        <p:tgtEl>
                                          <p:spTgt spid="30"/>
                                        </p:tgtEl>
                                        <p:attrNameLst>
                                          <p:attrName>ppt_w</p:attrName>
                                        </p:attrNameLst>
                                      </p:cBhvr>
                                      <p:tavLst>
                                        <p:tav tm="0">
                                          <p:val>
                                            <p:fltVal val="0"/>
                                          </p:val>
                                        </p:tav>
                                        <p:tav tm="100000">
                                          <p:val>
                                            <p:strVal val="#ppt_w"/>
                                          </p:val>
                                        </p:tav>
                                      </p:tavLst>
                                    </p:anim>
                                    <p:anim calcmode="lin" valueType="num">
                                      <p:cBhvr>
                                        <p:cTn id="83" dur="500" fill="hold"/>
                                        <p:tgtEl>
                                          <p:spTgt spid="30"/>
                                        </p:tgtEl>
                                        <p:attrNameLst>
                                          <p:attrName>ppt_h</p:attrName>
                                        </p:attrNameLst>
                                      </p:cBhvr>
                                      <p:tavLst>
                                        <p:tav tm="0">
                                          <p:val>
                                            <p:fltVal val="0"/>
                                          </p:val>
                                        </p:tav>
                                        <p:tav tm="100000">
                                          <p:val>
                                            <p:strVal val="#ppt_h"/>
                                          </p:val>
                                        </p:tav>
                                      </p:tavLst>
                                    </p:anim>
                                    <p:animEffect transition="in" filter="fade">
                                      <p:cBhvr>
                                        <p:cTn id="84" dur="500"/>
                                        <p:tgtEl>
                                          <p:spTgt spid="30"/>
                                        </p:tgtEl>
                                      </p:cBhvr>
                                    </p:animEffect>
                                  </p:childTnLst>
                                </p:cTn>
                              </p:par>
                            </p:childTnLst>
                          </p:cTn>
                        </p:par>
                        <p:par>
                          <p:cTn id="85" fill="hold" nodeType="afterGroup">
                            <p:stCondLst>
                              <p:cond delay="2500"/>
                            </p:stCondLst>
                            <p:childTnLst>
                              <p:par>
                                <p:cTn id="86" presetID="14" presetClass="entr" presetSubtype="10" dur="500" fill="hold" grpId="0" nodeType="afterEffect">
                                  <p:stCondLst>
                                    <p:cond delay="0"/>
                                  </p:stCondLst>
                                  <p:childTnLst>
                                    <p:set>
                                      <p:cBhvr>
                                        <p:cTn id="87" dur="1" fill="hold">
                                          <p:stCondLst>
                                            <p:cond delay="0"/>
                                          </p:stCondLst>
                                        </p:cTn>
                                        <p:tgtEl>
                                          <p:spTgt spid="33"/>
                                        </p:tgtEl>
                                        <p:attrNameLst>
                                          <p:attrName>style.visibility</p:attrName>
                                        </p:attrNameLst>
                                      </p:cBhvr>
                                      <p:to>
                                        <p:strVal val="visible"/>
                                      </p:to>
                                    </p:set>
                                    <p:animEffect transition="in" filter="randombar(horizontal)">
                                      <p:cBhvr>
                                        <p:cTn id="88" dur="500"/>
                                        <p:tgtEl>
                                          <p:spTgt spid="33"/>
                                        </p:tgtEl>
                                      </p:cBhvr>
                                    </p:animEffect>
                                  </p:childTnLst>
                                </p:cTn>
                              </p:par>
                            </p:childTnLst>
                          </p:cTn>
                        </p:par>
                        <p:par>
                          <p:cTn id="89" fill="hold" nodeType="afterGroup">
                            <p:stCondLst>
                              <p:cond delay="3000"/>
                            </p:stCondLst>
                            <p:childTnLst>
                              <p:par>
                                <p:cTn id="90" presetID="10" presetClass="entr" presetSubtype="0" dur="2000" fill="hold" grpId="0" nodeType="afterEffect">
                                  <p:stCondLst>
                                    <p:cond delay="0"/>
                                  </p:stCondLst>
                                  <p:childTnLst>
                                    <p:set>
                                      <p:cBhvr>
                                        <p:cTn id="91" dur="1" fill="hold">
                                          <p:stCondLst>
                                            <p:cond delay="0"/>
                                          </p:stCondLst>
                                        </p:cTn>
                                        <p:tgtEl>
                                          <p:spTgt spid="47"/>
                                        </p:tgtEl>
                                        <p:attrNameLst>
                                          <p:attrName>style.visibility</p:attrName>
                                        </p:attrNameLst>
                                      </p:cBhvr>
                                      <p:to>
                                        <p:strVal val="visible"/>
                                      </p:to>
                                    </p:set>
                                    <p:animEffect transition="in" filter="fade">
                                      <p:cBhvr>
                                        <p:cTn id="92" dur="20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5" grpId="0"/>
      <p:bldP spid="36" grpId="0"/>
      <p:bldP spid="4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9" name="组合 48"/>
          <p:cNvGrpSpPr/>
          <p:nvPr/>
        </p:nvGrpSpPr>
        <p:grpSpPr>
          <a:xfrm>
            <a:off x="355600" y="2371725"/>
            <a:ext cx="8986838" cy="858838"/>
            <a:chOff x="1918" y="3989"/>
            <a:chExt cx="13118" cy="1255"/>
          </a:xfrm>
        </p:grpSpPr>
        <p:cxnSp>
          <p:nvCxnSpPr>
            <p:cNvPr id="9" name="Straight Connector 8"/>
            <p:cNvCxnSpPr/>
            <p:nvPr/>
          </p:nvCxnSpPr>
          <p:spPr>
            <a:xfrm>
              <a:off x="6043" y="4616"/>
              <a:ext cx="376" cy="0"/>
            </a:xfrm>
            <a:prstGeom prst="line">
              <a:avLst/>
            </a:prstGeom>
            <a:ln w="25400" cap="rnd">
              <a:solidFill>
                <a:srgbClr val="1F4C6B"/>
              </a:solidFill>
            </a:ln>
          </p:spPr>
          <p:style>
            <a:lnRef idx="1">
              <a:schemeClr val="accent1"/>
            </a:lnRef>
            <a:fillRef idx="0">
              <a:schemeClr val="accent1"/>
            </a:fillRef>
            <a:effectRef idx="0">
              <a:schemeClr val="accent1"/>
            </a:effectRef>
            <a:fontRef idx="minor">
              <a:schemeClr val="tx1"/>
            </a:fontRef>
          </p:style>
        </p:cxnSp>
        <p:cxnSp>
          <p:nvCxnSpPr>
            <p:cNvPr id="6" name="Straight Connector 13"/>
            <p:cNvCxnSpPr/>
            <p:nvPr/>
          </p:nvCxnSpPr>
          <p:spPr>
            <a:xfrm>
              <a:off x="14660" y="4616"/>
              <a:ext cx="376" cy="0"/>
            </a:xfrm>
            <a:prstGeom prst="line">
              <a:avLst/>
            </a:prstGeom>
            <a:ln w="254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0" name="Freeform 1375"/>
            <p:cNvSpPr/>
            <p:nvPr/>
          </p:nvSpPr>
          <p:spPr bwMode="auto">
            <a:xfrm>
              <a:off x="1918" y="3989"/>
              <a:ext cx="398" cy="1255"/>
            </a:xfrm>
            <a:custGeom>
              <a:gdLst>
                <a:gd name="T0" fmla="*/ 1 w 60"/>
                <a:gd name="T1" fmla="*/ 7 h 189"/>
                <a:gd name="T2" fmla="*/ 2 w 60"/>
                <a:gd name="T3" fmla="*/ 10 h 189"/>
                <a:gd name="T4" fmla="*/ 43 w 60"/>
                <a:gd name="T5" fmla="*/ 80 h 189"/>
                <a:gd name="T6" fmla="*/ 43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3" y="80"/>
                    <a:pt x="43" y="80"/>
                    <a:pt x="43" y="80"/>
                  </a:cubicBezTo>
                  <a:cubicBezTo>
                    <a:pt x="48" y="89"/>
                    <a:pt x="48" y="100"/>
                    <a:pt x="43" y="108"/>
                  </a:cubicBezTo>
                  <a:cubicBezTo>
                    <a:pt x="2" y="179"/>
                    <a:pt x="2" y="179"/>
                    <a:pt x="2" y="179"/>
                  </a:cubicBezTo>
                  <a:cubicBezTo>
                    <a:pt x="0" y="182"/>
                    <a:pt x="1" y="186"/>
                    <a:pt x="4" y="187"/>
                  </a:cubicBezTo>
                  <a:cubicBezTo>
                    <a:pt x="7" y="189"/>
                    <a:pt x="11" y="188"/>
                    <a:pt x="12" y="185"/>
                  </a:cubicBezTo>
                  <a:cubicBezTo>
                    <a:pt x="53" y="114"/>
                    <a:pt x="53" y="114"/>
                    <a:pt x="53" y="114"/>
                  </a:cubicBezTo>
                  <a:cubicBezTo>
                    <a:pt x="60" y="102"/>
                    <a:pt x="60" y="87"/>
                    <a:pt x="53" y="74"/>
                  </a:cubicBezTo>
                  <a:cubicBezTo>
                    <a:pt x="12" y="4"/>
                    <a:pt x="12" y="4"/>
                    <a:pt x="12" y="4"/>
                  </a:cubicBezTo>
                  <a:cubicBezTo>
                    <a:pt x="11" y="1"/>
                    <a:pt x="7" y="0"/>
                    <a:pt x="4" y="2"/>
                  </a:cubicBezTo>
                  <a:cubicBezTo>
                    <a:pt x="2" y="3"/>
                    <a:pt x="1" y="5"/>
                    <a:pt x="1" y="7"/>
                  </a:cubicBezTo>
                  <a:close/>
                </a:path>
              </a:pathLst>
            </a:custGeom>
            <a:solidFill>
              <a:schemeClr val="accent1">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0" name="Freeform 1376"/>
            <p:cNvSpPr/>
            <p:nvPr/>
          </p:nvSpPr>
          <p:spPr bwMode="auto">
            <a:xfrm>
              <a:off x="2224" y="3989"/>
              <a:ext cx="398" cy="1255"/>
            </a:xfrm>
            <a:custGeom>
              <a:gdLst>
                <a:gd name="T0" fmla="*/ 0 w 60"/>
                <a:gd name="T1" fmla="*/ 7 h 189"/>
                <a:gd name="T2" fmla="*/ 1 w 60"/>
                <a:gd name="T3" fmla="*/ 10 h 189"/>
                <a:gd name="T4" fmla="*/ 42 w 60"/>
                <a:gd name="T5" fmla="*/ 80 h 189"/>
                <a:gd name="T6" fmla="*/ 42 w 60"/>
                <a:gd name="T7" fmla="*/ 108 h 189"/>
                <a:gd name="T8" fmla="*/ 1 w 60"/>
                <a:gd name="T9" fmla="*/ 179 h 189"/>
                <a:gd name="T10" fmla="*/ 3 w 60"/>
                <a:gd name="T11" fmla="*/ 187 h 189"/>
                <a:gd name="T12" fmla="*/ 12 w 60"/>
                <a:gd name="T13" fmla="*/ 185 h 189"/>
                <a:gd name="T14" fmla="*/ 52 w 60"/>
                <a:gd name="T15" fmla="*/ 114 h 189"/>
                <a:gd name="T16" fmla="*/ 52 w 60"/>
                <a:gd name="T17" fmla="*/ 74 h 189"/>
                <a:gd name="T18" fmla="*/ 12 w 60"/>
                <a:gd name="T19" fmla="*/ 4 h 189"/>
                <a:gd name="T20" fmla="*/ 3 w 60"/>
                <a:gd name="T21" fmla="*/ 2 h 189"/>
                <a:gd name="T22" fmla="*/ 0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0" y="7"/>
                  </a:moveTo>
                  <a:cubicBezTo>
                    <a:pt x="0" y="8"/>
                    <a:pt x="1" y="9"/>
                    <a:pt x="1" y="10"/>
                  </a:cubicBezTo>
                  <a:cubicBezTo>
                    <a:pt x="42" y="80"/>
                    <a:pt x="42" y="80"/>
                    <a:pt x="42" y="80"/>
                  </a:cubicBezTo>
                  <a:cubicBezTo>
                    <a:pt x="47" y="89"/>
                    <a:pt x="47" y="100"/>
                    <a:pt x="42" y="108"/>
                  </a:cubicBezTo>
                  <a:cubicBezTo>
                    <a:pt x="1" y="179"/>
                    <a:pt x="1" y="179"/>
                    <a:pt x="1" y="179"/>
                  </a:cubicBezTo>
                  <a:cubicBezTo>
                    <a:pt x="0" y="182"/>
                    <a:pt x="1" y="186"/>
                    <a:pt x="3" y="187"/>
                  </a:cubicBezTo>
                  <a:cubicBezTo>
                    <a:pt x="6" y="189"/>
                    <a:pt x="10" y="188"/>
                    <a:pt x="12" y="185"/>
                  </a:cubicBezTo>
                  <a:cubicBezTo>
                    <a:pt x="52" y="114"/>
                    <a:pt x="52" y="114"/>
                    <a:pt x="52" y="114"/>
                  </a:cubicBezTo>
                  <a:cubicBezTo>
                    <a:pt x="60" y="102"/>
                    <a:pt x="60" y="87"/>
                    <a:pt x="52" y="74"/>
                  </a:cubicBezTo>
                  <a:cubicBezTo>
                    <a:pt x="12" y="4"/>
                    <a:pt x="12" y="4"/>
                    <a:pt x="12" y="4"/>
                  </a:cubicBezTo>
                  <a:cubicBezTo>
                    <a:pt x="10" y="1"/>
                    <a:pt x="6" y="0"/>
                    <a:pt x="3" y="2"/>
                  </a:cubicBezTo>
                  <a:cubicBezTo>
                    <a:pt x="2" y="3"/>
                    <a:pt x="0" y="5"/>
                    <a:pt x="0" y="7"/>
                  </a:cubicBezTo>
                  <a:close/>
                </a:path>
              </a:pathLst>
            </a:custGeom>
            <a:solidFill>
              <a:schemeClr val="accent1">
                <a:alpha val="3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2" name="Freeform 1377"/>
            <p:cNvSpPr/>
            <p:nvPr/>
          </p:nvSpPr>
          <p:spPr bwMode="auto">
            <a:xfrm>
              <a:off x="2522" y="3989"/>
              <a:ext cx="398" cy="1255"/>
            </a:xfrm>
            <a:custGeom>
              <a:gdLst>
                <a:gd name="T0" fmla="*/ 1 w 60"/>
                <a:gd name="T1" fmla="*/ 7 h 189"/>
                <a:gd name="T2" fmla="*/ 2 w 60"/>
                <a:gd name="T3" fmla="*/ 10 h 189"/>
                <a:gd name="T4" fmla="*/ 42 w 60"/>
                <a:gd name="T5" fmla="*/ 80 h 189"/>
                <a:gd name="T6" fmla="*/ 42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2" y="80"/>
                    <a:pt x="42" y="80"/>
                    <a:pt x="42" y="80"/>
                  </a:cubicBezTo>
                  <a:cubicBezTo>
                    <a:pt x="47" y="89"/>
                    <a:pt x="47" y="100"/>
                    <a:pt x="42" y="108"/>
                  </a:cubicBezTo>
                  <a:cubicBezTo>
                    <a:pt x="2" y="179"/>
                    <a:pt x="2" y="179"/>
                    <a:pt x="2" y="179"/>
                  </a:cubicBezTo>
                  <a:cubicBezTo>
                    <a:pt x="0" y="182"/>
                    <a:pt x="1" y="186"/>
                    <a:pt x="4" y="187"/>
                  </a:cubicBezTo>
                  <a:cubicBezTo>
                    <a:pt x="7" y="189"/>
                    <a:pt x="10" y="188"/>
                    <a:pt x="12" y="185"/>
                  </a:cubicBezTo>
                  <a:cubicBezTo>
                    <a:pt x="53" y="114"/>
                    <a:pt x="53" y="114"/>
                    <a:pt x="53" y="114"/>
                  </a:cubicBezTo>
                  <a:cubicBezTo>
                    <a:pt x="60" y="102"/>
                    <a:pt x="60" y="87"/>
                    <a:pt x="53" y="74"/>
                  </a:cubicBezTo>
                  <a:cubicBezTo>
                    <a:pt x="12" y="4"/>
                    <a:pt x="12" y="4"/>
                    <a:pt x="12" y="4"/>
                  </a:cubicBezTo>
                  <a:cubicBezTo>
                    <a:pt x="10" y="1"/>
                    <a:pt x="7" y="0"/>
                    <a:pt x="4" y="2"/>
                  </a:cubicBezTo>
                  <a:cubicBezTo>
                    <a:pt x="2" y="3"/>
                    <a:pt x="1" y="5"/>
                    <a:pt x="1" y="7"/>
                  </a:cubicBezTo>
                  <a:close/>
                </a:path>
              </a:pathLst>
            </a:custGeom>
            <a:solidFill>
              <a:schemeClr val="accent1">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2" name="Freeform 1379"/>
            <p:cNvSpPr/>
            <p:nvPr/>
          </p:nvSpPr>
          <p:spPr bwMode="auto">
            <a:xfrm>
              <a:off x="10424" y="3989"/>
              <a:ext cx="392" cy="1255"/>
            </a:xfrm>
            <a:custGeom>
              <a:gdLst>
                <a:gd name="T0" fmla="*/ 0 w 59"/>
                <a:gd name="T1" fmla="*/ 7 h 189"/>
                <a:gd name="T2" fmla="*/ 1 w 59"/>
                <a:gd name="T3" fmla="*/ 10 h 189"/>
                <a:gd name="T4" fmla="*/ 42 w 59"/>
                <a:gd name="T5" fmla="*/ 80 h 189"/>
                <a:gd name="T6" fmla="*/ 42 w 59"/>
                <a:gd name="T7" fmla="*/ 108 h 189"/>
                <a:gd name="T8" fmla="*/ 1 w 59"/>
                <a:gd name="T9" fmla="*/ 179 h 189"/>
                <a:gd name="T10" fmla="*/ 3 w 59"/>
                <a:gd name="T11" fmla="*/ 187 h 189"/>
                <a:gd name="T12" fmla="*/ 12 w 59"/>
                <a:gd name="T13" fmla="*/ 185 h 189"/>
                <a:gd name="T14" fmla="*/ 52 w 59"/>
                <a:gd name="T15" fmla="*/ 114 h 189"/>
                <a:gd name="T16" fmla="*/ 52 w 59"/>
                <a:gd name="T17" fmla="*/ 74 h 189"/>
                <a:gd name="T18" fmla="*/ 12 w 59"/>
                <a:gd name="T19" fmla="*/ 4 h 189"/>
                <a:gd name="T20" fmla="*/ 3 w 59"/>
                <a:gd name="T21" fmla="*/ 2 h 189"/>
                <a:gd name="T22" fmla="*/ 0 w 59"/>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9" h="189">
                  <a:moveTo>
                    <a:pt x="0" y="7"/>
                  </a:moveTo>
                  <a:cubicBezTo>
                    <a:pt x="0" y="8"/>
                    <a:pt x="1" y="9"/>
                    <a:pt x="1" y="10"/>
                  </a:cubicBezTo>
                  <a:cubicBezTo>
                    <a:pt x="42" y="80"/>
                    <a:pt x="42" y="80"/>
                    <a:pt x="42" y="80"/>
                  </a:cubicBezTo>
                  <a:cubicBezTo>
                    <a:pt x="47" y="89"/>
                    <a:pt x="47" y="100"/>
                    <a:pt x="42" y="108"/>
                  </a:cubicBezTo>
                  <a:cubicBezTo>
                    <a:pt x="1" y="179"/>
                    <a:pt x="1" y="179"/>
                    <a:pt x="1" y="179"/>
                  </a:cubicBezTo>
                  <a:cubicBezTo>
                    <a:pt x="0" y="182"/>
                    <a:pt x="0" y="186"/>
                    <a:pt x="3" y="187"/>
                  </a:cubicBezTo>
                  <a:cubicBezTo>
                    <a:pt x="6" y="189"/>
                    <a:pt x="10" y="188"/>
                    <a:pt x="12" y="185"/>
                  </a:cubicBezTo>
                  <a:cubicBezTo>
                    <a:pt x="52" y="114"/>
                    <a:pt x="52" y="114"/>
                    <a:pt x="52" y="114"/>
                  </a:cubicBezTo>
                  <a:cubicBezTo>
                    <a:pt x="59" y="102"/>
                    <a:pt x="59" y="87"/>
                    <a:pt x="52" y="74"/>
                  </a:cubicBezTo>
                  <a:cubicBezTo>
                    <a:pt x="12" y="4"/>
                    <a:pt x="12" y="4"/>
                    <a:pt x="12" y="4"/>
                  </a:cubicBezTo>
                  <a:cubicBezTo>
                    <a:pt x="10" y="1"/>
                    <a:pt x="6" y="0"/>
                    <a:pt x="3" y="2"/>
                  </a:cubicBezTo>
                  <a:cubicBezTo>
                    <a:pt x="1" y="3"/>
                    <a:pt x="0" y="5"/>
                    <a:pt x="0" y="7"/>
                  </a:cubicBezTo>
                  <a:close/>
                </a:path>
              </a:pathLst>
            </a:custGeom>
            <a:solidFill>
              <a:schemeClr val="accent2">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23" name="Freeform 1380"/>
            <p:cNvSpPr/>
            <p:nvPr/>
          </p:nvSpPr>
          <p:spPr bwMode="auto">
            <a:xfrm>
              <a:off x="10723" y="3989"/>
              <a:ext cx="398" cy="1255"/>
            </a:xfrm>
            <a:custGeom>
              <a:gdLst>
                <a:gd name="T0" fmla="*/ 1 w 60"/>
                <a:gd name="T1" fmla="*/ 7 h 189"/>
                <a:gd name="T2" fmla="*/ 2 w 60"/>
                <a:gd name="T3" fmla="*/ 10 h 189"/>
                <a:gd name="T4" fmla="*/ 42 w 60"/>
                <a:gd name="T5" fmla="*/ 80 h 189"/>
                <a:gd name="T6" fmla="*/ 42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2" y="80"/>
                    <a:pt x="42" y="80"/>
                    <a:pt x="42" y="80"/>
                  </a:cubicBezTo>
                  <a:cubicBezTo>
                    <a:pt x="47" y="89"/>
                    <a:pt x="47" y="100"/>
                    <a:pt x="42" y="108"/>
                  </a:cubicBezTo>
                  <a:cubicBezTo>
                    <a:pt x="2" y="179"/>
                    <a:pt x="2" y="179"/>
                    <a:pt x="2" y="179"/>
                  </a:cubicBezTo>
                  <a:cubicBezTo>
                    <a:pt x="0" y="182"/>
                    <a:pt x="1" y="186"/>
                    <a:pt x="4" y="187"/>
                  </a:cubicBezTo>
                  <a:cubicBezTo>
                    <a:pt x="7" y="189"/>
                    <a:pt x="10" y="188"/>
                    <a:pt x="12" y="185"/>
                  </a:cubicBezTo>
                  <a:cubicBezTo>
                    <a:pt x="53" y="114"/>
                    <a:pt x="53" y="114"/>
                    <a:pt x="53" y="114"/>
                  </a:cubicBezTo>
                  <a:cubicBezTo>
                    <a:pt x="60" y="102"/>
                    <a:pt x="60" y="87"/>
                    <a:pt x="53" y="74"/>
                  </a:cubicBezTo>
                  <a:cubicBezTo>
                    <a:pt x="12" y="4"/>
                    <a:pt x="12" y="4"/>
                    <a:pt x="12" y="4"/>
                  </a:cubicBezTo>
                  <a:cubicBezTo>
                    <a:pt x="10" y="1"/>
                    <a:pt x="7" y="0"/>
                    <a:pt x="4" y="2"/>
                  </a:cubicBezTo>
                  <a:cubicBezTo>
                    <a:pt x="2" y="3"/>
                    <a:pt x="1" y="5"/>
                    <a:pt x="1" y="7"/>
                  </a:cubicBezTo>
                  <a:close/>
                </a:path>
              </a:pathLst>
            </a:custGeom>
            <a:solidFill>
              <a:schemeClr val="accent2">
                <a:alpha val="3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37" name="Freeform 1381"/>
            <p:cNvSpPr/>
            <p:nvPr/>
          </p:nvSpPr>
          <p:spPr bwMode="auto">
            <a:xfrm>
              <a:off x="11021" y="3989"/>
              <a:ext cx="398" cy="1255"/>
            </a:xfrm>
            <a:custGeom>
              <a:gdLst>
                <a:gd name="T0" fmla="*/ 1 w 60"/>
                <a:gd name="T1" fmla="*/ 7 h 189"/>
                <a:gd name="T2" fmla="*/ 2 w 60"/>
                <a:gd name="T3" fmla="*/ 10 h 189"/>
                <a:gd name="T4" fmla="*/ 43 w 60"/>
                <a:gd name="T5" fmla="*/ 80 h 189"/>
                <a:gd name="T6" fmla="*/ 43 w 60"/>
                <a:gd name="T7" fmla="*/ 108 h 189"/>
                <a:gd name="T8" fmla="*/ 2 w 60"/>
                <a:gd name="T9" fmla="*/ 179 h 189"/>
                <a:gd name="T10" fmla="*/ 4 w 60"/>
                <a:gd name="T11" fmla="*/ 187 h 189"/>
                <a:gd name="T12" fmla="*/ 12 w 60"/>
                <a:gd name="T13" fmla="*/ 185 h 189"/>
                <a:gd name="T14" fmla="*/ 53 w 60"/>
                <a:gd name="T15" fmla="*/ 114 h 189"/>
                <a:gd name="T16" fmla="*/ 53 w 60"/>
                <a:gd name="T17" fmla="*/ 74 h 189"/>
                <a:gd name="T18" fmla="*/ 12 w 60"/>
                <a:gd name="T19" fmla="*/ 4 h 189"/>
                <a:gd name="T20" fmla="*/ 4 w 60"/>
                <a:gd name="T21" fmla="*/ 2 h 189"/>
                <a:gd name="T22" fmla="*/ 1 w 60"/>
                <a:gd name="T23" fmla="*/ 7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189">
                  <a:moveTo>
                    <a:pt x="1" y="7"/>
                  </a:moveTo>
                  <a:cubicBezTo>
                    <a:pt x="1" y="8"/>
                    <a:pt x="1" y="9"/>
                    <a:pt x="2" y="10"/>
                  </a:cubicBezTo>
                  <a:cubicBezTo>
                    <a:pt x="43" y="80"/>
                    <a:pt x="43" y="80"/>
                    <a:pt x="43" y="80"/>
                  </a:cubicBezTo>
                  <a:cubicBezTo>
                    <a:pt x="48" y="89"/>
                    <a:pt x="48" y="100"/>
                    <a:pt x="43" y="108"/>
                  </a:cubicBezTo>
                  <a:cubicBezTo>
                    <a:pt x="2" y="179"/>
                    <a:pt x="2" y="179"/>
                    <a:pt x="2" y="179"/>
                  </a:cubicBezTo>
                  <a:cubicBezTo>
                    <a:pt x="0" y="182"/>
                    <a:pt x="1" y="186"/>
                    <a:pt x="4" y="187"/>
                  </a:cubicBezTo>
                  <a:cubicBezTo>
                    <a:pt x="7" y="189"/>
                    <a:pt x="11" y="188"/>
                    <a:pt x="12" y="185"/>
                  </a:cubicBezTo>
                  <a:cubicBezTo>
                    <a:pt x="53" y="114"/>
                    <a:pt x="53" y="114"/>
                    <a:pt x="53" y="114"/>
                  </a:cubicBezTo>
                  <a:cubicBezTo>
                    <a:pt x="60" y="102"/>
                    <a:pt x="60" y="87"/>
                    <a:pt x="53" y="74"/>
                  </a:cubicBezTo>
                  <a:cubicBezTo>
                    <a:pt x="12" y="4"/>
                    <a:pt x="12" y="4"/>
                    <a:pt x="12" y="4"/>
                  </a:cubicBezTo>
                  <a:cubicBezTo>
                    <a:pt x="11" y="1"/>
                    <a:pt x="7" y="0"/>
                    <a:pt x="4" y="2"/>
                  </a:cubicBezTo>
                  <a:cubicBezTo>
                    <a:pt x="2" y="3"/>
                    <a:pt x="1" y="5"/>
                    <a:pt x="1" y="7"/>
                  </a:cubicBezTo>
                  <a:close/>
                </a:path>
              </a:pathLst>
            </a:custGeom>
            <a:solidFill>
              <a:schemeClr val="accent2">
                <a:alpha val="10000"/>
              </a:schemeClr>
            </a:solidFill>
            <a:ln>
              <a:noFill/>
            </a:ln>
          </p:spPr>
          <p:txBody>
            <a:bodyPr vert="horz" wrap="square" lIns="91440" tIns="45720" rIns="91440" bIns="45720"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3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grpSp>
      <p:sp>
        <p:nvSpPr>
          <p:cNvPr id="100" name="文本框 99"/>
          <p:cNvSpPr txBox="1"/>
          <p:nvPr/>
        </p:nvSpPr>
        <p:spPr>
          <a:xfrm>
            <a:off x="668338" y="3832225"/>
            <a:ext cx="4656138" cy="666750"/>
          </a:xfrm>
          <a:prstGeom prst="rect">
            <a:avLst/>
          </a:prstGeom>
          <a:noFill/>
          <a:ln w="12700" cmpd="sng">
            <a:noFill/>
            <a:prstDash val="solid"/>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7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rPr>
              <a:t>承诺是受要约人同意要约的意思表示。</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微软雅黑" panose="020b0503020204020204" pitchFamily="34" charset="-122"/>
              <a:sym typeface="+mn-ea"/>
            </a:endParaRPr>
          </a:p>
        </p:txBody>
      </p:sp>
      <p:sp>
        <p:nvSpPr>
          <p:cNvPr id="50" name="文本框 49"/>
          <p:cNvSpPr txBox="1"/>
          <p:nvPr/>
        </p:nvSpPr>
        <p:spPr>
          <a:xfrm>
            <a:off x="5535613" y="3719513"/>
            <a:ext cx="7227888" cy="3646488"/>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承诺生效时合同成立，但是法律另有规定或者当事人另有约定的除外。</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当事人采用合同书形式订立合同的，自当事人均签名、盖章或者按指印时合同成立。在签名、盖章或者按指印之前，当事人一方已经履行主要义务，对方接受时，该合同成立。</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a:p>
            <a:pPr marR="0" defTabSz="914400" eaLnBrk="1" hangingPunct="1">
              <a:lnSpc>
                <a:spcPct val="15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rPr>
              <a:t>当事人采用信件、数据电文等形式订立合同要求签订确认书的，签订确认书时合同成立。</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endParaRPr>
          </a:p>
        </p:txBody>
      </p:sp>
      <p:sp>
        <p:nvSpPr>
          <p:cNvPr id="39941"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2" name="矩形 1"/>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5" name="文本框 9"/>
          <p:cNvSpPr txBox="1"/>
          <p:nvPr/>
        </p:nvSpPr>
        <p:spPr>
          <a:xfrm>
            <a:off x="952500" y="64135"/>
            <a:ext cx="10419081"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39947"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6" name="矩形 47"/>
          <p:cNvSpPr/>
          <p:nvPr/>
        </p:nvSpPr>
        <p:spPr>
          <a:xfrm>
            <a:off x="3498850" y="2430463"/>
            <a:ext cx="4559300" cy="735012"/>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3600" b="1">
                <a:solidFill>
                  <a:srgbClr val="1F4C6B"/>
                </a:solidFill>
                <a:latin typeface="微软雅黑" panose="020b0503020204020204" pitchFamily="34" charset="-122"/>
                <a:ea typeface="微软雅黑" panose="020b0503020204020204" pitchFamily="34" charset="-122"/>
              </a:rPr>
              <a:t>承   诺</a:t>
            </a:r>
            <a:endParaRPr lang="zh-CN" altLang="en-US" sz="3600" b="1">
              <a:solidFill>
                <a:srgbClr val="1F4C6B"/>
              </a:solidFill>
              <a:latin typeface="微软雅黑" panose="020b0503020204020204" pitchFamily="34" charset="-122"/>
              <a:ea typeface="微软雅黑" panose="020b0503020204020204" pitchFamily="34" charset="-122"/>
            </a:endParaRPr>
          </a:p>
        </p:txBody>
      </p:sp>
      <p:sp>
        <p:nvSpPr>
          <p:cNvPr id="17" name="矩形 47"/>
          <p:cNvSpPr/>
          <p:nvPr/>
        </p:nvSpPr>
        <p:spPr>
          <a:xfrm>
            <a:off x="9542463" y="2495550"/>
            <a:ext cx="4559300" cy="735013"/>
          </a:xfrm>
          <a:prstGeom prst="rect">
            <a:avLst/>
          </a:prstGeom>
          <a:noFill/>
          <a:ln w="9525">
            <a:noFill/>
          </a:ln>
        </p:spPr>
        <p:txBody>
          <a:bodyPr lIns="72304" tIns="36152" rIns="72304" bIns="36152">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3600" b="1">
                <a:solidFill>
                  <a:schemeClr val="accent2"/>
                </a:solidFill>
                <a:latin typeface="微软雅黑" panose="020b0503020204020204" pitchFamily="34" charset="-122"/>
                <a:ea typeface="微软雅黑" panose="020b0503020204020204" pitchFamily="34" charset="-122"/>
              </a:rPr>
              <a:t>承诺的生效</a:t>
            </a:r>
            <a:endParaRPr lang="zh-CN" altLang="en-US" sz="3600" b="1">
              <a:solidFill>
                <a:schemeClr val="accent2"/>
              </a:solidFill>
              <a:latin typeface="微软雅黑" panose="020b0503020204020204" pitchFamily="34" charset="-122"/>
              <a:ea typeface="微软雅黑" panose="020b0503020204020204" pitchFamily="34" charset="-122"/>
            </a:endParaRPr>
          </a:p>
        </p:txBody>
      </p:sp>
      <p:sp>
        <p:nvSpPr>
          <p:cNvPr id="27" name="文本框 48"/>
          <p:cNvSpPr txBox="1"/>
          <p:nvPr/>
        </p:nvSpPr>
        <p:spPr>
          <a:xfrm>
            <a:off x="4452938" y="758825"/>
            <a:ext cx="3236912" cy="706438"/>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en-US" altLang="zh-CN" sz="4000">
                <a:solidFill>
                  <a:srgbClr val="C00000"/>
                </a:solidFill>
                <a:latin typeface="微软雅黑" panose="020b0503020204020204" pitchFamily="34" charset="-122"/>
                <a:ea typeface="微软雅黑" panose="020b0503020204020204" pitchFamily="34" charset="-122"/>
              </a:rPr>
              <a:t>2</a:t>
            </a:r>
            <a:r>
              <a:rPr lang="zh-CN" altLang="en-US" sz="4000">
                <a:solidFill>
                  <a:srgbClr val="C00000"/>
                </a:solidFill>
                <a:latin typeface="微软雅黑" panose="020b0503020204020204" pitchFamily="34" charset="-122"/>
                <a:ea typeface="微软雅黑" panose="020b0503020204020204" pitchFamily="34" charset="-122"/>
              </a:rPr>
              <a:t>）合同生效</a:t>
            </a:r>
            <a:endParaRPr lang="zh-CN" altLang="en-US" sz="4000">
              <a:solidFill>
                <a:srgbClr val="C00000"/>
              </a:solidFill>
              <a:latin typeface="微软雅黑" panose="020b0503020204020204" pitchFamily="34" charset="-122"/>
              <a:ea typeface="微软雅黑" panose="020b0503020204020204" pitchFamily="34" charset="-122"/>
            </a:endParaRPr>
          </a:p>
        </p:txBody>
      </p:sp>
      <p:cxnSp>
        <p:nvCxnSpPr>
          <p:cNvPr id="28" name="直接连接符 3"/>
          <p:cNvCxnSpPr/>
          <p:nvPr/>
        </p:nvCxnSpPr>
        <p:spPr>
          <a:xfrm>
            <a:off x="7542213" y="1111250"/>
            <a:ext cx="1044575" cy="0"/>
          </a:xfrm>
          <a:prstGeom prst="line">
            <a:avLst/>
          </a:prstGeom>
          <a:ln>
            <a:solidFill>
              <a:srgbClr val="1F4C6B"/>
            </a:solidFill>
            <a:prstDash val="dash"/>
          </a:ln>
        </p:spPr>
        <p:style>
          <a:lnRef idx="1">
            <a:schemeClr val="accent1"/>
          </a:lnRef>
          <a:fillRef idx="0">
            <a:schemeClr val="accent1"/>
          </a:fillRef>
          <a:effectRef idx="0">
            <a:schemeClr val="accent1"/>
          </a:effectRef>
          <a:fontRef idx="minor">
            <a:schemeClr val="tx1"/>
          </a:fontRef>
        </p:style>
      </p:cxnSp>
      <p:cxnSp>
        <p:nvCxnSpPr>
          <p:cNvPr id="18" name="直接连接符 11"/>
          <p:cNvCxnSpPr/>
          <p:nvPr/>
        </p:nvCxnSpPr>
        <p:spPr>
          <a:xfrm>
            <a:off x="3308350" y="1111250"/>
            <a:ext cx="1044575" cy="0"/>
          </a:xfrm>
          <a:prstGeom prst="line">
            <a:avLst/>
          </a:prstGeom>
          <a:ln>
            <a:solidFill>
              <a:srgbClr val="1F4C6B"/>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decel="10000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0-#ppt_h/2"/>
                                          </p:val>
                                        </p:tav>
                                        <p:tav tm="100000">
                                          <p:val>
                                            <p:strVal val="#ppt_y"/>
                                          </p:val>
                                        </p:tav>
                                      </p:tavLst>
                                    </p:anim>
                                  </p:childTnLst>
                                </p:cTn>
                              </p:par>
                              <p:par>
                                <p:cTn id="9" presetID="22" presetClass="entr" presetSubtype="2" dur="500" fill="hold" nodeType="withEffect">
                                  <p:stCondLst>
                                    <p:cond delay="400"/>
                                  </p:stCondLst>
                                  <p:childTnLst>
                                    <p:set>
                                      <p:cBhvr>
                                        <p:cTn id="10" dur="1" fill="hold">
                                          <p:stCondLst>
                                            <p:cond delay="0"/>
                                          </p:stCondLst>
                                        </p:cTn>
                                        <p:tgtEl>
                                          <p:spTgt spid="18"/>
                                        </p:tgtEl>
                                        <p:attrNameLst>
                                          <p:attrName>style.visibility</p:attrName>
                                        </p:attrNameLst>
                                      </p:cBhvr>
                                      <p:to>
                                        <p:strVal val="visible"/>
                                      </p:to>
                                    </p:set>
                                    <p:animEffect transition="in" filter="wipe(right)">
                                      <p:cBhvr>
                                        <p:cTn id="11" dur="500"/>
                                        <p:tgtEl>
                                          <p:spTgt spid="18"/>
                                        </p:tgtEl>
                                      </p:cBhvr>
                                    </p:animEffect>
                                  </p:childTnLst>
                                </p:cTn>
                              </p:par>
                              <p:par>
                                <p:cTn id="12" presetID="22" presetClass="entr" presetSubtype="8" dur="500" fill="hold" nodeType="withEffect">
                                  <p:stCondLst>
                                    <p:cond delay="400"/>
                                  </p:stCondLst>
                                  <p:childTnLst>
                                    <p:set>
                                      <p:cBhvr>
                                        <p:cTn id="13" dur="1" fill="hold">
                                          <p:stCondLst>
                                            <p:cond delay="0"/>
                                          </p:stCondLst>
                                        </p:cTn>
                                        <p:tgtEl>
                                          <p:spTgt spid="28"/>
                                        </p:tgtEl>
                                        <p:attrNameLst>
                                          <p:attrName>style.visibility</p:attrName>
                                        </p:attrNameLst>
                                      </p:cBhvr>
                                      <p:to>
                                        <p:strVal val="visible"/>
                                      </p:to>
                                    </p:set>
                                    <p:animEffect transition="in" filter="wipe(left)">
                                      <p:cBhvr>
                                        <p:cTn id="14" dur="500"/>
                                        <p:tgtEl>
                                          <p:spTgt spid="28"/>
                                        </p:tgtEl>
                                      </p:cBhvr>
                                    </p:animEffect>
                                  </p:childTnLst>
                                </p:cTn>
                              </p:par>
                            </p:childTnLst>
                          </p:cTn>
                        </p:par>
                        <p:par>
                          <p:cTn id="15" fill="hold" nodeType="afterGroup">
                            <p:stCondLst>
                              <p:cond delay="900"/>
                            </p:stCondLst>
                            <p:childTnLst>
                              <p:par>
                                <p:cTn id="16" presetID="2" presetClass="entr" presetSubtype="8" dur="1000" fill="hold" nodeType="afterEffect">
                                  <p:stCondLst>
                                    <p:cond delay="0"/>
                                  </p:stCondLst>
                                  <p:childTnLst>
                                    <p:set>
                                      <p:cBhvr>
                                        <p:cTn id="17" dur="1" fill="hold">
                                          <p:stCondLst>
                                            <p:cond delay="0"/>
                                          </p:stCondLst>
                                        </p:cTn>
                                        <p:tgtEl>
                                          <p:spTgt spid="49"/>
                                        </p:tgtEl>
                                        <p:attrNameLst>
                                          <p:attrName>style.visibility</p:attrName>
                                        </p:attrNameLst>
                                      </p:cBhvr>
                                      <p:to>
                                        <p:strVal val="visible"/>
                                      </p:to>
                                    </p:set>
                                    <p:anim calcmode="lin" valueType="num">
                                      <p:cBhvr additive="base">
                                        <p:cTn id="18" dur="1000" fill="hold"/>
                                        <p:tgtEl>
                                          <p:spTgt spid="49"/>
                                        </p:tgtEl>
                                        <p:attrNameLst>
                                          <p:attrName>ppt_x</p:attrName>
                                        </p:attrNameLst>
                                      </p:cBhvr>
                                      <p:tavLst>
                                        <p:tav tm="0">
                                          <p:val>
                                            <p:strVal val="0-#ppt_w/2"/>
                                          </p:val>
                                        </p:tav>
                                        <p:tav tm="100000">
                                          <p:val>
                                            <p:strVal val="#ppt_x"/>
                                          </p:val>
                                        </p:tav>
                                      </p:tavLst>
                                    </p:anim>
                                    <p:anim calcmode="lin" valueType="num">
                                      <p:cBhvr additive="base">
                                        <p:cTn id="19" dur="1000" fill="hold"/>
                                        <p:tgtEl>
                                          <p:spTgt spid="49"/>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1900"/>
                            </p:stCondLst>
                            <p:childTnLst>
                              <p:par>
                                <p:cTn id="21" presetID="14" presetClass="entr" presetSubtype="10" dur="75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randombar(horizontal)">
                                      <p:cBhvr>
                                        <p:cTn id="23" dur="750"/>
                                        <p:tgtEl>
                                          <p:spTgt spid="16"/>
                                        </p:tgtEl>
                                      </p:cBhvr>
                                    </p:animEffect>
                                  </p:childTnLst>
                                </p:cTn>
                              </p:par>
                            </p:childTnLst>
                          </p:cTn>
                        </p:par>
                        <p:par>
                          <p:cTn id="24" fill="hold" nodeType="afterGroup">
                            <p:stCondLst>
                              <p:cond delay="2650"/>
                            </p:stCondLst>
                            <p:childTnLst>
                              <p:par>
                                <p:cTn id="25" presetID="14" presetClass="entr" presetSubtype="10" dur="75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randombar(horizontal)">
                                      <p:cBhvr>
                                        <p:cTn id="27" dur="750"/>
                                        <p:tgtEl>
                                          <p:spTgt spid="17"/>
                                        </p:tgtEl>
                                      </p:cBhvr>
                                    </p:animEffect>
                                  </p:childTnLst>
                                </p:cTn>
                              </p:par>
                            </p:childTnLst>
                          </p:cTn>
                        </p:par>
                        <p:par>
                          <p:cTn id="28" fill="hold" nodeType="afterGroup">
                            <p:stCondLst>
                              <p:cond delay="3400"/>
                            </p:stCondLst>
                            <p:childTnLst>
                              <p:par>
                                <p:cTn id="29" presetID="1" presetClass="entr" presetSubtype="0" dur="1" fill="hold" grpId="0" nodeType="afterEffect">
                                  <p:stCondLst>
                                    <p:cond delay="0"/>
                                  </p:stCondLst>
                                  <p:childTnLst>
                                    <p:set>
                                      <p:cBhvr>
                                        <p:cTn id="30" dur="1" fill="hold">
                                          <p:stCondLst>
                                            <p:cond delay="0"/>
                                          </p:stCondLst>
                                        </p:cTn>
                                        <p:tgtEl>
                                          <p:spTgt spid="100"/>
                                        </p:tgtEl>
                                        <p:attrNameLst>
                                          <p:attrName>style.visibility</p:attrName>
                                        </p:attrNameLst>
                                      </p:cBhvr>
                                      <p:to>
                                        <p:strVal val="visible"/>
                                      </p:to>
                                    </p:set>
                                  </p:childTnLst>
                                </p:cTn>
                              </p:par>
                            </p:childTnLst>
                          </p:cTn>
                        </p:par>
                        <p:par>
                          <p:cTn id="31" fill="hold" nodeType="afterGroup">
                            <p:stCondLst>
                              <p:cond delay="3401"/>
                            </p:stCondLst>
                            <p:childTnLst>
                              <p:par>
                                <p:cTn id="32" presetID="1" presetClass="entr" presetSubtype="0" dur="1" fill="hold" grpId="0" nodeType="afterEffect">
                                  <p:stCondLst>
                                    <p:cond delay="0"/>
                                  </p:stCondLst>
                                  <p:childTnLst>
                                    <p:set>
                                      <p:cBhvr>
                                        <p:cTn id="33"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50" grpId="0"/>
      <p:bldP spid="16" grpId="0"/>
      <p:bldP spid="17" grpId="0"/>
      <p:bldP spid="2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文本框 2"/>
          <p:cNvSpPr txBox="1"/>
          <p:nvPr/>
        </p:nvSpPr>
        <p:spPr>
          <a:xfrm>
            <a:off x="1631950" y="5122863"/>
            <a:ext cx="3281363" cy="646112"/>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en-US" altLang="zh-CN" sz="3600" b="1">
                <a:solidFill>
                  <a:srgbClr val="C00000"/>
                </a:solidFill>
                <a:latin typeface="微软雅黑" panose="020b0503020204020204" pitchFamily="34" charset="-122"/>
                <a:ea typeface="微软雅黑" panose="020b0503020204020204" pitchFamily="34" charset="-122"/>
              </a:rPr>
              <a:t>2</a:t>
            </a:r>
            <a:r>
              <a:rPr lang="zh-CN" altLang="en-US" sz="3600" b="1">
                <a:solidFill>
                  <a:srgbClr val="C00000"/>
                </a:solidFill>
                <a:latin typeface="微软雅黑" panose="020b0503020204020204" pitchFamily="34" charset="-122"/>
                <a:ea typeface="微软雅黑" panose="020b0503020204020204" pitchFamily="34" charset="-122"/>
              </a:rPr>
              <a:t>）合 同 生 效</a:t>
            </a:r>
            <a:endParaRPr lang="zh-CN" altLang="en-US" sz="3600" b="1">
              <a:solidFill>
                <a:srgbClr val="C00000"/>
              </a:solidFill>
              <a:latin typeface="微软雅黑" panose="020b0503020204020204" pitchFamily="34" charset="-122"/>
              <a:ea typeface="微软雅黑" panose="020b0503020204020204" pitchFamily="34" charset="-122"/>
            </a:endParaRPr>
          </a:p>
        </p:txBody>
      </p:sp>
      <p:pic>
        <p:nvPicPr>
          <p:cNvPr id="41987" name="图片 6" descr="图片2"/>
          <p:cNvPicPr>
            <a:picLocks noChangeAspect="1"/>
          </p:cNvPicPr>
          <p:nvPr/>
        </p:nvPicPr>
        <p:blipFill>
          <a:blip r:embed="rId3"/>
          <a:srcRect l="7356" r="5939"/>
          <a:stretch>
            <a:fillRect/>
          </a:stretch>
        </p:blipFill>
        <p:spPr>
          <a:xfrm>
            <a:off x="1266825" y="2482850"/>
            <a:ext cx="2641600" cy="2114550"/>
          </a:xfrm>
          <a:prstGeom prst="rect">
            <a:avLst/>
          </a:prstGeom>
          <a:noFill/>
          <a:ln w="9525">
            <a:noFill/>
          </a:ln>
        </p:spPr>
      </p:pic>
      <p:sp>
        <p:nvSpPr>
          <p:cNvPr id="8" name="文本框 7"/>
          <p:cNvSpPr txBox="1"/>
          <p:nvPr/>
        </p:nvSpPr>
        <p:spPr>
          <a:xfrm>
            <a:off x="4845050" y="735648"/>
            <a:ext cx="8005763" cy="550862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20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sym typeface="+mn-ea"/>
              </a:rPr>
              <a:t>依法成立的合同，自成立时生效，但是法律另有规定或者当事人另有约定的除外。</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sym typeface="+mn-ea"/>
            </a:endParaRPr>
          </a:p>
          <a:p>
            <a:pPr marR="0" defTabSz="914400" eaLnBrk="1" hangingPunct="1">
              <a:lnSpc>
                <a:spcPct val="20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sym typeface="+mn-ea"/>
              </a:rPr>
              <a:t>依照法律、行政法规的规定，合同应当办理批准等手续的，依照其规定。未办理批准等手续影响合同生效的，不影响合同中履行报批等义务条款以及相关条款的效力。应当办理申请批准等手续的当事人未履行义务的，对方可以请求其承担违反该义务的责任。</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sym typeface="+mn-ea"/>
            </a:endParaRPr>
          </a:p>
          <a:p>
            <a:pPr marR="0" defTabSz="914400" eaLnBrk="1" hangingPunct="1">
              <a:lnSpc>
                <a:spcPct val="200000"/>
              </a:lnSpc>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宋体" panose="02010600030101010101" pitchFamily="2" charset="-122"/>
                <a:sym typeface="+mn-ea"/>
              </a:rPr>
              <a:t>依照法律、行政法规的规定，合同的变更、转让、解除等情形应当办理批准等手续的，适用前款规定。</a:t>
            </a:r>
            <a:endParaRPr kumimoji="0" sz="2400" b="1" kern="1200" cap="none" spc="0" normalizeH="0" baseline="0" noProof="0">
              <a:solidFill>
                <a:schemeClr val="bg1"/>
              </a:solidFill>
              <a:latin typeface="微软雅黑 Light" panose="020b0502040204020203" pitchFamily="34" charset="-122"/>
              <a:ea typeface="微软雅黑 Light" panose="020b0502040204020203" pitchFamily="34" charset="-122"/>
              <a:cs typeface="宋体" panose="02010600030101010101" pitchFamily="2" charset="-122"/>
              <a:sym typeface="+mn-ea"/>
            </a:endParaRPr>
          </a:p>
        </p:txBody>
      </p:sp>
      <p:sp>
        <p:nvSpPr>
          <p:cNvPr id="41989"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5" name="矩形 4"/>
          <p:cNvSpPr/>
          <p:nvPr/>
        </p:nvSpPr>
        <p:spPr>
          <a:xfrm>
            <a:off x="0" y="0"/>
            <a:ext cx="12870180" cy="548640"/>
          </a:xfrm>
          <a:prstGeom prst="rect">
            <a:avLst/>
          </a:prstGeom>
          <a:blipFill>
            <a:blip r:embed="rId4"/>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6" name="组合 5"/>
          <p:cNvGrpSpPr/>
          <p:nvPr/>
        </p:nvGrpSpPr>
        <p:grpSpPr>
          <a:xfrm>
            <a:off x="264939" y="0"/>
            <a:ext cx="576064" cy="836712"/>
            <a:chOff x="841003" y="360040"/>
            <a:chExt cx="504056" cy="836712"/>
          </a:xfrm>
          <a:solidFill>
            <a:schemeClr val="accent5">
              <a:lumMod val="75000"/>
            </a:schemeClr>
          </a:solidFill>
        </p:grpSpPr>
        <p:sp>
          <p:nvSpPr>
            <p:cNvPr id="9" name="矩形 8"/>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等腰三角形 9"/>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35" name="文本框 9"/>
          <p:cNvSpPr txBox="1"/>
          <p:nvPr/>
        </p:nvSpPr>
        <p:spPr>
          <a:xfrm>
            <a:off x="952500" y="64135"/>
            <a:ext cx="1181417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41995"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实验难点</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11" name="Freeform 5"/>
          <p:cNvSpPr/>
          <p:nvPr/>
        </p:nvSpPr>
        <p:spPr bwMode="auto">
          <a:xfrm>
            <a:off x="1817688" y="1900238"/>
            <a:ext cx="2582863" cy="1031875"/>
          </a:xfrm>
          <a:custGeom>
            <a:gdLst>
              <a:gd name="T0" fmla="*/ 281 w 1245"/>
              <a:gd name="T1" fmla="*/ 0 h 427"/>
              <a:gd name="T2" fmla="*/ 0 w 1245"/>
              <a:gd name="T3" fmla="*/ 427 h 427"/>
              <a:gd name="T4" fmla="*/ 1245 w 1245"/>
              <a:gd name="T5" fmla="*/ 427 h 427"/>
              <a:gd name="T6" fmla="*/ 963 w 1245"/>
              <a:gd name="T7" fmla="*/ 0 h 427"/>
              <a:gd name="T8" fmla="*/ 281 w 1245"/>
              <a:gd name="T9" fmla="*/ 0 h 427"/>
            </a:gdLst>
            <a:cxnLst>
              <a:cxn ang="0">
                <a:pos x="T0" y="T1"/>
              </a:cxn>
              <a:cxn ang="0">
                <a:pos x="T2" y="T3"/>
              </a:cxn>
              <a:cxn ang="0">
                <a:pos x="T4" y="T5"/>
              </a:cxn>
              <a:cxn ang="0">
                <a:pos x="T6" y="T7"/>
              </a:cxn>
              <a:cxn ang="0">
                <a:pos x="T8" y="T9"/>
              </a:cxn>
            </a:cxnLst>
            <a:rect l="0" t="0" r="r" b="b"/>
            <a:pathLst>
              <a:path w="1245" h="427">
                <a:moveTo>
                  <a:pt x="281" y="0"/>
                </a:moveTo>
                <a:lnTo>
                  <a:pt x="0" y="427"/>
                </a:lnTo>
                <a:lnTo>
                  <a:pt x="1245" y="427"/>
                </a:lnTo>
                <a:lnTo>
                  <a:pt x="963" y="0"/>
                </a:lnTo>
                <a:lnTo>
                  <a:pt x="281" y="0"/>
                </a:lnTo>
                <a:close/>
              </a:path>
            </a:pathLst>
          </a:custGeom>
          <a:solidFill>
            <a:schemeClr val="accent5">
              <a:lumMod val="75000"/>
            </a:schemeClr>
          </a:solidFill>
          <a:ln w="28575">
            <a:solidFill>
              <a:schemeClr val="bg1">
                <a:lumMod val="95000"/>
              </a:schemeClr>
            </a:solidFill>
          </a:ln>
        </p:spPr>
        <p:txBody>
          <a:bodyPr vert="horz" wrap="square" lIns="128554" tIns="64277" rIns="128554" bIns="6427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12" name="Freeform 6"/>
          <p:cNvSpPr/>
          <p:nvPr/>
        </p:nvSpPr>
        <p:spPr bwMode="auto">
          <a:xfrm>
            <a:off x="1230313" y="2932113"/>
            <a:ext cx="3754438" cy="1028700"/>
          </a:xfrm>
          <a:custGeom>
            <a:gdLst>
              <a:gd name="T0" fmla="*/ 283 w 1810"/>
              <a:gd name="T1" fmla="*/ 0 h 426"/>
              <a:gd name="T2" fmla="*/ 0 w 1810"/>
              <a:gd name="T3" fmla="*/ 426 h 426"/>
              <a:gd name="T4" fmla="*/ 1810 w 1810"/>
              <a:gd name="T5" fmla="*/ 426 h 426"/>
              <a:gd name="T6" fmla="*/ 1528 w 1810"/>
              <a:gd name="T7" fmla="*/ 0 h 426"/>
              <a:gd name="T8" fmla="*/ 283 w 1810"/>
              <a:gd name="T9" fmla="*/ 0 h 426"/>
            </a:gdLst>
            <a:cxnLst>
              <a:cxn ang="0">
                <a:pos x="T0" y="T1"/>
              </a:cxn>
              <a:cxn ang="0">
                <a:pos x="T2" y="T3"/>
              </a:cxn>
              <a:cxn ang="0">
                <a:pos x="T4" y="T5"/>
              </a:cxn>
              <a:cxn ang="0">
                <a:pos x="T6" y="T7"/>
              </a:cxn>
              <a:cxn ang="0">
                <a:pos x="T8" y="T9"/>
              </a:cxn>
            </a:cxnLst>
            <a:rect l="0" t="0" r="r" b="b"/>
            <a:pathLst>
              <a:path w="1810" h="426">
                <a:moveTo>
                  <a:pt x="283" y="0"/>
                </a:moveTo>
                <a:lnTo>
                  <a:pt x="0" y="426"/>
                </a:lnTo>
                <a:lnTo>
                  <a:pt x="1810" y="426"/>
                </a:lnTo>
                <a:lnTo>
                  <a:pt x="1528" y="0"/>
                </a:lnTo>
                <a:lnTo>
                  <a:pt x="283" y="0"/>
                </a:lnTo>
                <a:close/>
              </a:path>
            </a:pathLst>
          </a:custGeom>
          <a:solidFill>
            <a:schemeClr val="accent5">
              <a:lumMod val="50000"/>
            </a:schemeClr>
          </a:solidFill>
          <a:ln w="28575">
            <a:solidFill>
              <a:schemeClr val="bg1">
                <a:lumMod val="95000"/>
              </a:schemeClr>
            </a:solidFill>
          </a:ln>
        </p:spPr>
        <p:txBody>
          <a:bodyPr vert="horz" wrap="square" lIns="128554" tIns="64277" rIns="128554" bIns="6427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13" name="Freeform 7"/>
          <p:cNvSpPr/>
          <p:nvPr/>
        </p:nvSpPr>
        <p:spPr bwMode="auto">
          <a:xfrm>
            <a:off x="647700" y="3960813"/>
            <a:ext cx="4921250" cy="1025525"/>
          </a:xfrm>
          <a:custGeom>
            <a:gdLst>
              <a:gd name="T0" fmla="*/ 281 w 2372"/>
              <a:gd name="T1" fmla="*/ 0 h 425"/>
              <a:gd name="T2" fmla="*/ 0 w 2372"/>
              <a:gd name="T3" fmla="*/ 425 h 425"/>
              <a:gd name="T4" fmla="*/ 2372 w 2372"/>
              <a:gd name="T5" fmla="*/ 425 h 425"/>
              <a:gd name="T6" fmla="*/ 2091 w 2372"/>
              <a:gd name="T7" fmla="*/ 0 h 425"/>
              <a:gd name="T8" fmla="*/ 281 w 2372"/>
              <a:gd name="T9" fmla="*/ 0 h 425"/>
            </a:gdLst>
            <a:cxnLst>
              <a:cxn ang="0">
                <a:pos x="T0" y="T1"/>
              </a:cxn>
              <a:cxn ang="0">
                <a:pos x="T2" y="T3"/>
              </a:cxn>
              <a:cxn ang="0">
                <a:pos x="T4" y="T5"/>
              </a:cxn>
              <a:cxn ang="0">
                <a:pos x="T6" y="T7"/>
              </a:cxn>
              <a:cxn ang="0">
                <a:pos x="T8" y="T9"/>
              </a:cxn>
            </a:cxnLst>
            <a:rect l="0" t="0" r="r" b="b"/>
            <a:pathLst>
              <a:path w="2372" h="425">
                <a:moveTo>
                  <a:pt x="281" y="0"/>
                </a:moveTo>
                <a:lnTo>
                  <a:pt x="0" y="425"/>
                </a:lnTo>
                <a:lnTo>
                  <a:pt x="2372" y="425"/>
                </a:lnTo>
                <a:lnTo>
                  <a:pt x="2091" y="0"/>
                </a:lnTo>
                <a:lnTo>
                  <a:pt x="281" y="0"/>
                </a:lnTo>
                <a:close/>
              </a:path>
            </a:pathLst>
          </a:custGeom>
          <a:solidFill>
            <a:schemeClr val="accent5">
              <a:lumMod val="75000"/>
            </a:schemeClr>
          </a:solidFill>
          <a:ln w="28575">
            <a:solidFill>
              <a:schemeClr val="bg1">
                <a:lumMod val="95000"/>
              </a:schemeClr>
            </a:solidFill>
          </a:ln>
        </p:spPr>
        <p:txBody>
          <a:bodyPr vert="horz" wrap="square" lIns="128554" tIns="64277" rIns="128554" bIns="64277" numCol="1" anchor="t" anchorCtr="0" compatLnSpc="1"/>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mn-cs"/>
            </a:endParaRPr>
          </a:p>
        </p:txBody>
      </p:sp>
      <p:sp>
        <p:nvSpPr>
          <p:cNvPr id="16" name="Text Box 10"/>
          <p:cNvSpPr txBox="1">
            <a:spLocks noChangeArrowheads="1"/>
          </p:cNvSpPr>
          <p:nvPr/>
        </p:nvSpPr>
        <p:spPr bwMode="auto">
          <a:xfrm>
            <a:off x="1571625" y="4117975"/>
            <a:ext cx="3227388" cy="711200"/>
          </a:xfrm>
          <a:prstGeom prst="rect">
            <a:avLst/>
          </a:prstGeom>
          <a:noFill/>
          <a:ln w="9525">
            <a:noFill/>
            <a:miter lim="800000"/>
          </a:ln>
        </p:spPr>
        <p:txBody>
          <a:bodyPr wrap="square" lIns="64277" tIns="32138" rIns="64277" bIns="32138">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algn="ctr" defTabSz="1450340" eaLnBrk="1" hangingPunct="1">
              <a:buClrTx/>
              <a:buSzTx/>
              <a:buFontTx/>
              <a:buNone/>
              <a:defRPr/>
            </a:pPr>
            <a:r>
              <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rPr>
              <a:t>附生效条件或生效</a:t>
            </a:r>
            <a:endPar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endParaRPr>
          </a:p>
          <a:p>
            <a:pPr marR="0" algn="ctr" defTabSz="1450340" eaLnBrk="1" hangingPunct="1">
              <a:buClrTx/>
              <a:buSzTx/>
              <a:buFontTx/>
              <a:buNone/>
              <a:defRPr/>
            </a:pPr>
            <a:r>
              <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rPr>
              <a:t>期限的合同</a:t>
            </a:r>
            <a:endPar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endParaRPr>
          </a:p>
        </p:txBody>
      </p:sp>
      <p:sp>
        <p:nvSpPr>
          <p:cNvPr id="17" name="Text Box 10"/>
          <p:cNvSpPr txBox="1">
            <a:spLocks noChangeArrowheads="1"/>
          </p:cNvSpPr>
          <p:nvPr/>
        </p:nvSpPr>
        <p:spPr bwMode="auto">
          <a:xfrm>
            <a:off x="1955800" y="3251200"/>
            <a:ext cx="2305050" cy="387350"/>
          </a:xfrm>
          <a:prstGeom prst="rect">
            <a:avLst/>
          </a:prstGeom>
          <a:noFill/>
          <a:ln w="9525">
            <a:noFill/>
            <a:miter lim="800000"/>
          </a:ln>
        </p:spPr>
        <p:txBody>
          <a:bodyPr wrap="square" lIns="64277" tIns="32138" rIns="64277" bIns="32138">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algn="ctr" defTabSz="1450340" eaLnBrk="1" hangingPunct="1">
              <a:buClrTx/>
              <a:buSzTx/>
              <a:buFontTx/>
              <a:buNone/>
              <a:defRPr/>
            </a:pPr>
            <a:r>
              <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rPr>
              <a:t>效力待定的合同</a:t>
            </a:r>
            <a:endPar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endParaRPr>
          </a:p>
        </p:txBody>
      </p:sp>
      <p:sp>
        <p:nvSpPr>
          <p:cNvPr id="21" name="Text Box 10"/>
          <p:cNvSpPr txBox="1">
            <a:spLocks noChangeArrowheads="1"/>
          </p:cNvSpPr>
          <p:nvPr/>
        </p:nvSpPr>
        <p:spPr bwMode="auto">
          <a:xfrm>
            <a:off x="2119313" y="2124075"/>
            <a:ext cx="1966913" cy="711200"/>
          </a:xfrm>
          <a:prstGeom prst="rect">
            <a:avLst/>
          </a:prstGeom>
          <a:noFill/>
          <a:ln w="9525">
            <a:noFill/>
            <a:miter lim="800000"/>
          </a:ln>
        </p:spPr>
        <p:txBody>
          <a:bodyPr wrap="square" lIns="64277" tIns="32138" rIns="64277" bIns="32138">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algn="ctr" defTabSz="1450340" eaLnBrk="1" hangingPunct="1">
              <a:buClrTx/>
              <a:buSzTx/>
              <a:buFontTx/>
              <a:buNone/>
              <a:defRPr/>
            </a:pPr>
            <a:r>
              <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rPr>
              <a:t>法律、行政</a:t>
            </a:r>
            <a:endPar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endParaRPr>
          </a:p>
          <a:p>
            <a:pPr marR="0" algn="ctr" defTabSz="1450340" eaLnBrk="1" hangingPunct="1">
              <a:buClrTx/>
              <a:buSzTx/>
              <a:buFontTx/>
              <a:buNone/>
              <a:defRPr/>
            </a:pPr>
            <a:r>
              <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rPr>
              <a:t>法规规定</a:t>
            </a:r>
            <a:endParaRPr kumimoji="0" lang="zh-CN" altLang="en-US" sz="2110" b="1" kern="1200" cap="none" spc="0" normalizeH="0" baseline="0" noProof="0">
              <a:solidFill>
                <a:schemeClr val="accent5">
                  <a:lumMod val="60000"/>
                  <a:lumOff val="40000"/>
                </a:schemeClr>
              </a:solidFill>
              <a:latin typeface="微软雅黑" panose="020b0503020204020204" pitchFamily="34" charset="-122"/>
              <a:ea typeface="微软雅黑" panose="020b0503020204020204" pitchFamily="34" charset="-122"/>
              <a:cs typeface="Open Sans" pitchFamily="34" charset="0"/>
            </a:endParaRPr>
          </a:p>
        </p:txBody>
      </p:sp>
      <p:sp>
        <p:nvSpPr>
          <p:cNvPr id="23" name="Oval 11"/>
          <p:cNvSpPr/>
          <p:nvPr/>
        </p:nvSpPr>
        <p:spPr>
          <a:xfrm>
            <a:off x="3937000" y="2266950"/>
            <a:ext cx="298450" cy="298450"/>
          </a:xfrm>
          <a:prstGeom prst="ellipse">
            <a:avLst/>
          </a:prstGeom>
          <a:solidFill>
            <a:schemeClr val="accent5">
              <a:lumMod val="75000"/>
            </a:schemeClr>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lt1"/>
              </a:solidFill>
              <a:effectLst/>
              <a:uLnTx/>
              <a:uFillTx/>
              <a:latin typeface="+mn-lt"/>
              <a:ea typeface="+mn-ea"/>
              <a:cs typeface="+mn-cs"/>
            </a:endParaRPr>
          </a:p>
        </p:txBody>
      </p:sp>
      <p:sp>
        <p:nvSpPr>
          <p:cNvPr id="24" name="Oval 12"/>
          <p:cNvSpPr/>
          <p:nvPr/>
        </p:nvSpPr>
        <p:spPr>
          <a:xfrm>
            <a:off x="4529138" y="3297238"/>
            <a:ext cx="296863" cy="298450"/>
          </a:xfrm>
          <a:prstGeom prst="ellipse">
            <a:avLst/>
          </a:prstGeom>
          <a:solidFill>
            <a:schemeClr val="accent5">
              <a:lumMod val="50000"/>
            </a:schemeClr>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lt1"/>
              </a:solidFill>
              <a:effectLst/>
              <a:uLnTx/>
              <a:uFillTx/>
              <a:latin typeface="+mn-lt"/>
              <a:ea typeface="+mn-ea"/>
              <a:cs typeface="+mn-cs"/>
            </a:endParaRPr>
          </a:p>
        </p:txBody>
      </p:sp>
      <p:sp>
        <p:nvSpPr>
          <p:cNvPr id="25" name="Oval 13"/>
          <p:cNvSpPr/>
          <p:nvPr/>
        </p:nvSpPr>
        <p:spPr>
          <a:xfrm>
            <a:off x="5127625" y="4324350"/>
            <a:ext cx="298450" cy="298450"/>
          </a:xfrm>
          <a:prstGeom prst="ellipse">
            <a:avLst/>
          </a:prstGeom>
          <a:solidFill>
            <a:schemeClr val="accent5">
              <a:lumMod val="75000"/>
            </a:schemeClr>
          </a:solidFill>
          <a:ln w="285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3375" b="0" i="0" u="none" strike="noStrike" kern="1200" cap="none" spc="0" normalizeH="0" baseline="0" noProof="0">
              <a:ln>
                <a:noFill/>
              </a:ln>
              <a:solidFill>
                <a:schemeClr val="lt1"/>
              </a:solidFill>
              <a:effectLst/>
              <a:uLnTx/>
              <a:uFillTx/>
              <a:latin typeface="+mn-lt"/>
              <a:ea typeface="+mn-ea"/>
              <a:cs typeface="+mn-cs"/>
            </a:endParaRPr>
          </a:p>
        </p:txBody>
      </p:sp>
      <p:sp>
        <p:nvSpPr>
          <p:cNvPr id="27" name="肘形接點 23"/>
          <p:cNvSpPr/>
          <p:nvPr/>
        </p:nvSpPr>
        <p:spPr>
          <a:xfrm rot="5400000" flipH="1" flipV="1">
            <a:off x="5024438" y="717550"/>
            <a:ext cx="741362" cy="2355850"/>
          </a:xfrm>
          <a:custGeom>
            <a:cxnLst>
              <a:cxn ang="0">
                <a:pos x="0" y="0"/>
              </a:cxn>
              <a:cxn ang="0">
                <a:pos x="742071" y="399860"/>
              </a:cxn>
              <a:cxn ang="0">
                <a:pos x="742071" y="2354710"/>
              </a:cxn>
            </a:cxnLst>
            <a:rect l="l" t="t" r="r" b="b"/>
            <a:pathLst>
              <a:path w="626447" h="2200551" fill="none">
                <a:moveTo>
                  <a:pt x="0" y="0"/>
                </a:moveTo>
                <a:lnTo>
                  <a:pt x="626447" y="464024"/>
                </a:lnTo>
                <a:cubicBezTo>
                  <a:pt x="626447" y="1220203"/>
                  <a:pt x="622250" y="1444372"/>
                  <a:pt x="622250" y="2200551"/>
                </a:cubicBezTo>
              </a:path>
            </a:pathLst>
          </a:custGeom>
          <a:noFill/>
          <a:ln w="9525" cap="flat" cmpd="sng">
            <a:solidFill>
              <a:srgbClr val="222A35">
                <a:alpha val="100000"/>
              </a:srgbClr>
            </a:solidFill>
            <a:prstDash val="dash"/>
            <a:bevel/>
            <a:headEnd type="oval" w="med" len="med"/>
            <a:tailEnd type="oval"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9" name="矩形 47"/>
          <p:cNvSpPr>
            <a:spLocks noChangeArrowheads="1"/>
          </p:cNvSpPr>
          <p:nvPr/>
        </p:nvSpPr>
        <p:spPr bwMode="auto">
          <a:xfrm>
            <a:off x="6645275" y="765175"/>
            <a:ext cx="4565650" cy="895350"/>
          </a:xfrm>
          <a:prstGeom prst="rect">
            <a:avLst/>
          </a:prstGeom>
          <a:noFill/>
          <a:ln>
            <a:noFill/>
          </a:ln>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l" defTabSz="914400" rtl="0" eaLnBrk="1" fontAlgn="base"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法律、行政法规规定应当办理批准、登记等手续生效的，依照其规定。</a:t>
            </a:r>
            <a:endPar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p:txBody>
      </p:sp>
      <p:sp>
        <p:nvSpPr>
          <p:cNvPr id="30" name="肘形接點 23"/>
          <p:cNvSpPr/>
          <p:nvPr/>
        </p:nvSpPr>
        <p:spPr>
          <a:xfrm rot="5400000" flipH="1" flipV="1">
            <a:off x="5457825" y="2246313"/>
            <a:ext cx="484188" cy="1747837"/>
          </a:xfrm>
          <a:custGeom>
            <a:cxnLst>
              <a:cxn ang="0">
                <a:pos x="0" y="0"/>
              </a:cxn>
              <a:cxn ang="0">
                <a:pos x="483257" y="296553"/>
              </a:cxn>
              <a:cxn ang="0">
                <a:pos x="483257" y="1746350"/>
              </a:cxn>
            </a:cxnLst>
            <a:rect l="l" t="t" r="r" b="b"/>
            <a:pathLst>
              <a:path w="626447" h="2084046" fill="none">
                <a:moveTo>
                  <a:pt x="0" y="0"/>
                </a:moveTo>
                <a:lnTo>
                  <a:pt x="626447" y="464024"/>
                </a:lnTo>
                <a:cubicBezTo>
                  <a:pt x="626447" y="1220203"/>
                  <a:pt x="626446" y="1327867"/>
                  <a:pt x="626446" y="2084046"/>
                </a:cubicBezTo>
              </a:path>
            </a:pathLst>
          </a:custGeom>
          <a:noFill/>
          <a:ln w="9525" cap="flat" cmpd="sng">
            <a:solidFill>
              <a:srgbClr val="222A35">
                <a:alpha val="100000"/>
              </a:srgbClr>
            </a:solidFill>
            <a:prstDash val="dash"/>
            <a:bevel/>
            <a:headEnd type="oval" w="med" len="med"/>
            <a:tailEnd type="oval"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31" name="矩形 30"/>
          <p:cNvSpPr/>
          <p:nvPr/>
        </p:nvSpPr>
        <p:spPr>
          <a:xfrm>
            <a:off x="6797675" y="2466975"/>
            <a:ext cx="258763" cy="109538"/>
          </a:xfrm>
          <a:prstGeom prst="rect">
            <a:avLst/>
          </a:prstGeom>
          <a:noFill/>
          <a:ln w="9525">
            <a:noFill/>
          </a:ln>
        </p:spPr>
        <p:txBody>
          <a:bodyPr wrap="none" lIns="96406" tIns="48203" rIns="96406" bIns="48203">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en-US" altLang="zh-CN" sz="100" b="1">
                <a:solidFill>
                  <a:srgbClr val="31859C"/>
                </a:solidFill>
                <a:latin typeface="微软雅黑" panose="020b0503020204020204" pitchFamily="34" charset="-122"/>
                <a:ea typeface="微软雅黑" panose="020b0503020204020204" pitchFamily="34" charset="-122"/>
              </a:rPr>
              <a:t>Natural</a:t>
            </a:r>
            <a:r>
              <a:rPr lang="zh-CN" altLang="en-US" sz="100" b="1">
                <a:solidFill>
                  <a:srgbClr val="31859C"/>
                </a:solidFill>
                <a:latin typeface="微软雅黑" panose="020b0503020204020204" pitchFamily="34" charset="-122"/>
                <a:ea typeface="微软雅黑" panose="020b0503020204020204" pitchFamily="34" charset="-122"/>
              </a:rPr>
              <a:t> </a:t>
            </a:r>
            <a:r>
              <a:rPr lang="en-US" altLang="zh-CN" sz="100" b="1">
                <a:solidFill>
                  <a:srgbClr val="31859C"/>
                </a:solidFill>
                <a:latin typeface="微软雅黑" panose="020b0503020204020204" pitchFamily="34" charset="-122"/>
                <a:ea typeface="微软雅黑" panose="020b0503020204020204" pitchFamily="34" charset="-122"/>
              </a:rPr>
              <a:t>UI</a:t>
            </a:r>
            <a:endParaRPr lang="zh-CN" altLang="en-US" sz="100" b="1">
              <a:solidFill>
                <a:srgbClr val="31859C"/>
              </a:solidFill>
              <a:latin typeface="微软雅黑" panose="020b0503020204020204" pitchFamily="34" charset="-122"/>
              <a:ea typeface="微软雅黑" panose="020b0503020204020204" pitchFamily="34" charset="-122"/>
            </a:endParaRPr>
          </a:p>
        </p:txBody>
      </p:sp>
      <p:sp>
        <p:nvSpPr>
          <p:cNvPr id="36" name="矩形 47"/>
          <p:cNvSpPr>
            <a:spLocks noChangeArrowheads="1"/>
          </p:cNvSpPr>
          <p:nvPr/>
        </p:nvSpPr>
        <p:spPr bwMode="auto">
          <a:xfrm>
            <a:off x="6572250" y="1711325"/>
            <a:ext cx="6205538" cy="2095500"/>
          </a:xfrm>
          <a:prstGeom prst="rect">
            <a:avLst/>
          </a:prstGeom>
          <a:noFill/>
          <a:ln>
            <a:noFill/>
          </a:ln>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l" defTabSz="914400" rtl="0" eaLnBrk="1" fontAlgn="base"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合同已经成立，但因存在一定的瑕疵，效力处于不确定的状态，须经有权人的特定行为或者一定的事实发生才能确定合同的效力，自始有效或者自始无效。包括三类：限制民事行为能力人依法不能独立订立的合同；因无权代理订立的合同；因无权处分订立的合同）</a:t>
            </a:r>
            <a:endPar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p:txBody>
      </p:sp>
      <p:cxnSp>
        <p:nvCxnSpPr>
          <p:cNvPr id="37" name="直接连接符 36"/>
          <p:cNvCxnSpPr>
            <a:stCxn id="25" idx="6"/>
          </p:cNvCxnSpPr>
          <p:nvPr/>
        </p:nvCxnSpPr>
        <p:spPr>
          <a:xfrm flipV="1">
            <a:off x="5497513" y="4465638"/>
            <a:ext cx="1147762" cy="7937"/>
          </a:xfrm>
          <a:prstGeom prst="line">
            <a:avLst/>
          </a:prstGeom>
          <a:ln w="9525" cap="flat" cmpd="sng">
            <a:solidFill>
              <a:srgbClr val="222A35"/>
            </a:solidFill>
            <a:prstDash val="dash"/>
            <a:bevel/>
            <a:headEnd type="oval" w="med" len="med"/>
            <a:tailEnd type="oval" w="med" len="med"/>
          </a:ln>
        </p:spPr>
      </p:cxnSp>
      <p:sp>
        <p:nvSpPr>
          <p:cNvPr id="40" name="矩形 47"/>
          <p:cNvSpPr>
            <a:spLocks noChangeArrowheads="1"/>
          </p:cNvSpPr>
          <p:nvPr/>
        </p:nvSpPr>
        <p:spPr bwMode="auto">
          <a:xfrm>
            <a:off x="6645275" y="3894138"/>
            <a:ext cx="5956300" cy="3295650"/>
          </a:xfrm>
          <a:prstGeom prst="rect">
            <a:avLst/>
          </a:prstGeom>
          <a:noFill/>
          <a:ln>
            <a:noFill/>
          </a:ln>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l" defTabSz="914400" rtl="0" eaLnBrk="1" fontAlgn="base"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附生效条件的合同（民事法律行为可以附条件，但是按照其性质不得附条件的除外。附生效条件的民事法律行为，自条件成就时生效。附解除条件的民事法律行为，自条件成就时失效。）</a:t>
            </a:r>
            <a:endPar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a:p>
            <a:pPr marL="0" marR="0" lvl="0" indent="0" algn="l" defTabSz="914400" rtl="0" eaLnBrk="1" fontAlgn="base"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附生效期限的合同（民事法律行为可以附期限，但是按照其性质不得附期限的除外。附生效期限的民事法律行为，自期限届至时生效。附终止期限的民事法律行为，自期限届满时失效。）</a:t>
            </a:r>
            <a:endParaRPr kumimoji="0" lang="zh-CN" altLang="en-US" sz="20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p:txBody>
      </p:sp>
      <p:sp>
        <p:nvSpPr>
          <p:cNvPr id="43" name="文本框 32"/>
          <p:cNvSpPr txBox="1"/>
          <p:nvPr/>
        </p:nvSpPr>
        <p:spPr>
          <a:xfrm>
            <a:off x="2613025" y="1292225"/>
            <a:ext cx="979488" cy="573088"/>
          </a:xfrm>
          <a:prstGeom prst="rect">
            <a:avLst/>
          </a:prstGeom>
          <a:noFill/>
          <a:ln>
            <a:noFill/>
          </a:ln>
        </p:spPr>
        <p:txBody>
          <a:bodyPr wrap="none" lIns="96406" tIns="48203" rIns="96406" bIns="48203">
            <a:spAutoFit/>
          </a:bodyPr>
          <a:lstStyle>
            <a:defPPr>
              <a:defRPr lang="zh-CN"/>
            </a:defPPr>
            <a:lvl1pPr marL="0" lvl="0" indent="0" algn="l" defTabSz="914400" rtl="0" eaLnBrk="0" fontAlgn="base" latinLnBrk="0" hangingPunct="0">
              <a:lnSpc>
                <a:spcPct val="100000"/>
              </a:lnSpc>
              <a:spcBef>
                <a:spcPct val="0"/>
              </a:spcBef>
              <a:spcAft>
                <a:spcPct val="0"/>
              </a:spcAft>
              <a:buFont typeface="Arial" pitchFamily="34" charset="0"/>
              <a:buNone/>
              <a:defRPr sz="2935" b="1" i="0" u="none" kern="1200" baseline="0">
                <a:solidFill>
                  <a:schemeClr val="tx1">
                    <a:lumMod val="75000"/>
                    <a:lumOff val="25000"/>
                  </a:schemeClr>
                </a:solidFill>
                <a:latin typeface="Arial" pitchFamily="34" charset="0"/>
                <a:ea typeface="微软雅黑" panose="020b0503020204020204" pitchFamily="34" charset="-122"/>
                <a:cs typeface="Arial"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095" b="1" i="0" u="none" strike="noStrike" kern="1200" cap="none" spc="0" normalizeH="0" baseline="0" noProof="0">
                <a:ln>
                  <a:noFill/>
                </a:ln>
                <a:solidFill>
                  <a:srgbClr val="C00000"/>
                </a:solidFill>
                <a:effectLst/>
                <a:uLnTx/>
                <a:uFillTx/>
                <a:latin typeface="Arial" pitchFamily="34" charset="0"/>
                <a:ea typeface="微软雅黑" panose="020b0503020204020204" pitchFamily="34" charset="-122"/>
                <a:cs typeface="Arial" pitchFamily="34" charset="0"/>
              </a:rPr>
              <a:t>例外</a:t>
            </a:r>
            <a:endParaRPr kumimoji="0" lang="zh-CN" altLang="en-US" sz="3095" b="1" i="0" u="none" strike="noStrike" kern="1200" cap="none" spc="0" normalizeH="0" baseline="0" noProof="0">
              <a:ln>
                <a:noFill/>
              </a:ln>
              <a:solidFill>
                <a:srgbClr val="C00000"/>
              </a:solidFill>
              <a:effectLst/>
              <a:uLnTx/>
              <a:uFillTx/>
              <a:latin typeface="Arial" pitchFamily="34" charset="0"/>
              <a:ea typeface="微软雅黑" panose="020b0503020204020204" pitchFamily="34" charset="-122"/>
              <a:cs typeface="Arial" pitchFamily="34" charset="0"/>
            </a:endParaRPr>
          </a:p>
        </p:txBody>
      </p:sp>
      <p:sp>
        <p:nvSpPr>
          <p:cNvPr id="45" name="TextBox 44"/>
          <p:cNvSpPr txBox="1"/>
          <p:nvPr/>
        </p:nvSpPr>
        <p:spPr>
          <a:xfrm>
            <a:off x="16527462" y="8855075"/>
            <a:ext cx="220662" cy="1063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100">
                <a:latin typeface="Calibri" panose="020f0502020204030204" pitchFamily="34" charset="0"/>
              </a:rPr>
              <a:t>延时符</a:t>
            </a:r>
            <a:endParaRPr lang="zh-CN" altLang="en-US" sz="100">
              <a:latin typeface="Calibri" panose="020f0502020204030204" pitchFamily="34" charset="0"/>
            </a:endParaRPr>
          </a:p>
        </p:txBody>
      </p:sp>
      <p:sp>
        <p:nvSpPr>
          <p:cNvPr id="44053" name="文本框 9"/>
          <p:cNvSpPr txBox="1"/>
          <p:nvPr/>
        </p:nvSpPr>
        <p:spPr>
          <a:xfrm>
            <a:off x="-341312" y="327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5" name="矩形 4"/>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6" name="组合 5"/>
          <p:cNvGrpSpPr/>
          <p:nvPr/>
        </p:nvGrpSpPr>
        <p:grpSpPr>
          <a:xfrm>
            <a:off x="264939" y="0"/>
            <a:ext cx="576064" cy="836712"/>
            <a:chOff x="841003" y="360040"/>
            <a:chExt cx="504056" cy="836712"/>
          </a:xfrm>
          <a:solidFill>
            <a:schemeClr val="accent5">
              <a:lumMod val="75000"/>
            </a:schemeClr>
          </a:solidFill>
        </p:grpSpPr>
        <p:sp>
          <p:nvSpPr>
            <p:cNvPr id="9" name="矩形 8"/>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等腰三角形 9"/>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4" name="文本框 9"/>
          <p:cNvSpPr txBox="1"/>
          <p:nvPr/>
        </p:nvSpPr>
        <p:spPr>
          <a:xfrm>
            <a:off x="952500" y="64135"/>
            <a:ext cx="1164780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合同生效例外情形</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44059"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1000" fill="hold" grpId="0"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1000"/>
                                        <p:tgtEl>
                                          <p:spTgt spid="43"/>
                                        </p:tgtEl>
                                      </p:cBhvr>
                                    </p:animEffect>
                                    <p:anim calcmode="lin" valueType="num">
                                      <p:cBhvr>
                                        <p:cTn id="8" dur="1000" fill="hold"/>
                                        <p:tgtEl>
                                          <p:spTgt spid="43"/>
                                        </p:tgtEl>
                                        <p:attrNameLst>
                                          <p:attrName>ppt_w</p:attrName>
                                        </p:attrNameLst>
                                      </p:cBhvr>
                                      <p:tavLst>
                                        <p:tav tm="0" fmla="#ppt_w*sin(2.5*pi*$)">
                                          <p:val>
                                            <p:fltVal val="0"/>
                                          </p:val>
                                        </p:tav>
                                        <p:tav tm="100000">
                                          <p:val>
                                            <p:fltVal val="1"/>
                                          </p:val>
                                        </p:tav>
                                      </p:tavLst>
                                    </p:anim>
                                    <p:anim calcmode="lin" valueType="num">
                                      <p:cBhvr>
                                        <p:cTn id="9" dur="1000" fill="hold"/>
                                        <p:tgtEl>
                                          <p:spTgt spid="43"/>
                                        </p:tgtEl>
                                        <p:attrNameLst>
                                          <p:attrName>ppt_h</p:attrName>
                                        </p:attrNameLst>
                                      </p:cBhvr>
                                      <p:tavLst>
                                        <p:tav tm="0">
                                          <p:val>
                                            <p:strVal val="#ppt_h"/>
                                          </p:val>
                                        </p:tav>
                                        <p:tav tm="100000">
                                          <p:val>
                                            <p:strVal val="#ppt_h"/>
                                          </p:val>
                                        </p:tav>
                                      </p:tavLst>
                                    </p:anim>
                                  </p:childTnLst>
                                </p:cTn>
                              </p:par>
                            </p:childTnLst>
                          </p:cTn>
                        </p:par>
                        <p:par>
                          <p:cTn id="10" fill="hold" nodeType="afterGroup">
                            <p:stCondLst>
                              <p:cond delay="1000"/>
                            </p:stCondLst>
                            <p:childTnLst>
                              <p:par>
                                <p:cTn id="11" presetID="12" presetClass="entr" presetSubtype="1" dur="30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300"/>
                                        <p:tgtEl>
                                          <p:spTgt spid="11"/>
                                        </p:tgtEl>
                                        <p:attrNameLst>
                                          <p:attrName>ppt_y</p:attrName>
                                        </p:attrNameLst>
                                      </p:cBhvr>
                                      <p:tavLst>
                                        <p:tav tm="0">
                                          <p:val>
                                            <p:strVal val="#ppt_y-#ppt_h*1.125000"/>
                                          </p:val>
                                        </p:tav>
                                        <p:tav tm="100000">
                                          <p:val>
                                            <p:strVal val="#ppt_y"/>
                                          </p:val>
                                        </p:tav>
                                      </p:tavLst>
                                    </p:anim>
                                    <p:animEffect transition="in" filter="wipe(down)">
                                      <p:cBhvr>
                                        <p:cTn id="14" dur="300"/>
                                        <p:tgtEl>
                                          <p:spTgt spid="11"/>
                                        </p:tgtEl>
                                      </p:cBhvr>
                                    </p:animEffect>
                                  </p:childTnLst>
                                </p:cTn>
                              </p:par>
                              <p:par>
                                <p:cTn id="15" presetID="12" presetClass="entr" presetSubtype="1" dur="30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anim calcmode="lin" valueType="num">
                                      <p:cBhvr additive="base">
                                        <p:cTn id="17" dur="300"/>
                                        <p:tgtEl>
                                          <p:spTgt spid="21"/>
                                        </p:tgtEl>
                                        <p:attrNameLst>
                                          <p:attrName>ppt_y</p:attrName>
                                        </p:attrNameLst>
                                      </p:cBhvr>
                                      <p:tavLst>
                                        <p:tav tm="0">
                                          <p:val>
                                            <p:strVal val="#ppt_y-#ppt_h*1.125000"/>
                                          </p:val>
                                        </p:tav>
                                        <p:tav tm="100000">
                                          <p:val>
                                            <p:strVal val="#ppt_y"/>
                                          </p:val>
                                        </p:tav>
                                      </p:tavLst>
                                    </p:anim>
                                    <p:animEffect transition="in" filter="wipe(down)">
                                      <p:cBhvr>
                                        <p:cTn id="18" dur="300"/>
                                        <p:tgtEl>
                                          <p:spTgt spid="21"/>
                                        </p:tgtEl>
                                      </p:cBhvr>
                                    </p:animEffect>
                                  </p:childTnLst>
                                </p:cTn>
                              </p:par>
                            </p:childTnLst>
                          </p:cTn>
                        </p:par>
                        <p:par>
                          <p:cTn id="19" fill="hold" nodeType="afterGroup">
                            <p:stCondLst>
                              <p:cond delay="1300"/>
                            </p:stCondLst>
                            <p:childTnLst>
                              <p:par>
                                <p:cTn id="20" presetID="12" presetClass="entr" presetSubtype="1" dur="300"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300"/>
                                        <p:tgtEl>
                                          <p:spTgt spid="12"/>
                                        </p:tgtEl>
                                        <p:attrNameLst>
                                          <p:attrName>ppt_y</p:attrName>
                                        </p:attrNameLst>
                                      </p:cBhvr>
                                      <p:tavLst>
                                        <p:tav tm="0">
                                          <p:val>
                                            <p:strVal val="#ppt_y-#ppt_h*1.125000"/>
                                          </p:val>
                                        </p:tav>
                                        <p:tav tm="100000">
                                          <p:val>
                                            <p:strVal val="#ppt_y"/>
                                          </p:val>
                                        </p:tav>
                                      </p:tavLst>
                                    </p:anim>
                                    <p:animEffect transition="in" filter="wipe(down)">
                                      <p:cBhvr>
                                        <p:cTn id="23" dur="300"/>
                                        <p:tgtEl>
                                          <p:spTgt spid="12"/>
                                        </p:tgtEl>
                                      </p:cBhvr>
                                    </p:animEffect>
                                  </p:childTnLst>
                                </p:cTn>
                              </p:par>
                              <p:par>
                                <p:cTn id="24" presetID="12" presetClass="entr" presetSubtype="1" dur="300" fill="hold" grpId="0" nodeType="withEffect">
                                  <p:stCondLst>
                                    <p:cond delay="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300"/>
                                        <p:tgtEl>
                                          <p:spTgt spid="17"/>
                                        </p:tgtEl>
                                        <p:attrNameLst>
                                          <p:attrName>ppt_y</p:attrName>
                                        </p:attrNameLst>
                                      </p:cBhvr>
                                      <p:tavLst>
                                        <p:tav tm="0">
                                          <p:val>
                                            <p:strVal val="#ppt_y-#ppt_h*1.125000"/>
                                          </p:val>
                                        </p:tav>
                                        <p:tav tm="100000">
                                          <p:val>
                                            <p:strVal val="#ppt_y"/>
                                          </p:val>
                                        </p:tav>
                                      </p:tavLst>
                                    </p:anim>
                                    <p:animEffect transition="in" filter="wipe(down)">
                                      <p:cBhvr>
                                        <p:cTn id="27" dur="300"/>
                                        <p:tgtEl>
                                          <p:spTgt spid="17"/>
                                        </p:tgtEl>
                                      </p:cBhvr>
                                    </p:animEffect>
                                  </p:childTnLst>
                                </p:cTn>
                              </p:par>
                            </p:childTnLst>
                          </p:cTn>
                        </p:par>
                        <p:par>
                          <p:cTn id="28" fill="hold" nodeType="afterGroup">
                            <p:stCondLst>
                              <p:cond delay="1600"/>
                            </p:stCondLst>
                            <p:childTnLst>
                              <p:par>
                                <p:cTn id="29" presetID="12" presetClass="entr" presetSubtype="1" dur="30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300"/>
                                        <p:tgtEl>
                                          <p:spTgt spid="13"/>
                                        </p:tgtEl>
                                        <p:attrNameLst>
                                          <p:attrName>ppt_y</p:attrName>
                                        </p:attrNameLst>
                                      </p:cBhvr>
                                      <p:tavLst>
                                        <p:tav tm="0">
                                          <p:val>
                                            <p:strVal val="#ppt_y-#ppt_h*1.125000"/>
                                          </p:val>
                                        </p:tav>
                                        <p:tav tm="100000">
                                          <p:val>
                                            <p:strVal val="#ppt_y"/>
                                          </p:val>
                                        </p:tav>
                                      </p:tavLst>
                                    </p:anim>
                                    <p:animEffect transition="in" filter="wipe(down)">
                                      <p:cBhvr>
                                        <p:cTn id="32" dur="300"/>
                                        <p:tgtEl>
                                          <p:spTgt spid="13"/>
                                        </p:tgtEl>
                                      </p:cBhvr>
                                    </p:animEffect>
                                  </p:childTnLst>
                                </p:cTn>
                              </p:par>
                              <p:par>
                                <p:cTn id="33" presetID="12" presetClass="entr" presetSubtype="1" dur="30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300"/>
                                        <p:tgtEl>
                                          <p:spTgt spid="16"/>
                                        </p:tgtEl>
                                        <p:attrNameLst>
                                          <p:attrName>ppt_y</p:attrName>
                                        </p:attrNameLst>
                                      </p:cBhvr>
                                      <p:tavLst>
                                        <p:tav tm="0">
                                          <p:val>
                                            <p:strVal val="#ppt_y-#ppt_h*1.125000"/>
                                          </p:val>
                                        </p:tav>
                                        <p:tav tm="100000">
                                          <p:val>
                                            <p:strVal val="#ppt_y"/>
                                          </p:val>
                                        </p:tav>
                                      </p:tavLst>
                                    </p:anim>
                                    <p:animEffect transition="in" filter="wipe(down)">
                                      <p:cBhvr>
                                        <p:cTn id="36" dur="300"/>
                                        <p:tgtEl>
                                          <p:spTgt spid="16"/>
                                        </p:tgtEl>
                                      </p:cBhvr>
                                    </p:animEffect>
                                  </p:childTnLst>
                                </p:cTn>
                              </p:par>
                            </p:childTnLst>
                          </p:cTn>
                        </p:par>
                        <p:par>
                          <p:cTn id="37" fill="hold" nodeType="afterGroup">
                            <p:stCondLst>
                              <p:cond delay="1900"/>
                            </p:stCondLst>
                            <p:childTnLst>
                              <p:par>
                                <p:cTn id="38" presetID="2" presetClass="entr" presetSubtype="4" dur="250" fill="hold" grpId="0" nodeType="afterEffect">
                                  <p:stCondLst>
                                    <p:cond delay="0"/>
                                  </p:stCondLst>
                                  <p:childTnLst>
                                    <p:set>
                                      <p:cBhvr>
                                        <p:cTn id="39" dur="1" fill="hold">
                                          <p:stCondLst>
                                            <p:cond delay="0"/>
                                          </p:stCondLst>
                                        </p:cTn>
                                        <p:tgtEl>
                                          <p:spTgt spid="25"/>
                                        </p:tgtEl>
                                        <p:attrNameLst>
                                          <p:attrName>style.visibility</p:attrName>
                                        </p:attrNameLst>
                                      </p:cBhvr>
                                      <p:to>
                                        <p:strVal val="visible"/>
                                      </p:to>
                                    </p:set>
                                    <p:anim calcmode="lin" valueType="num">
                                      <p:cBhvr additive="base">
                                        <p:cTn id="40" dur="250" fill="hold"/>
                                        <p:tgtEl>
                                          <p:spTgt spid="25"/>
                                        </p:tgtEl>
                                        <p:attrNameLst>
                                          <p:attrName>ppt_x</p:attrName>
                                        </p:attrNameLst>
                                      </p:cBhvr>
                                      <p:tavLst>
                                        <p:tav tm="0">
                                          <p:val>
                                            <p:strVal val="#ppt_x"/>
                                          </p:val>
                                        </p:tav>
                                        <p:tav tm="100000">
                                          <p:val>
                                            <p:strVal val="#ppt_x"/>
                                          </p:val>
                                        </p:tav>
                                      </p:tavLst>
                                    </p:anim>
                                    <p:anim calcmode="lin" valueType="num">
                                      <p:cBhvr additive="base">
                                        <p:cTn id="41" dur="250" fill="hold"/>
                                        <p:tgtEl>
                                          <p:spTgt spid="25"/>
                                        </p:tgtEl>
                                        <p:attrNameLst>
                                          <p:attrName>ppt_y</p:attrName>
                                        </p:attrNameLst>
                                      </p:cBhvr>
                                      <p:tavLst>
                                        <p:tav tm="0">
                                          <p:val>
                                            <p:strVal val="1+#ppt_h/2"/>
                                          </p:val>
                                        </p:tav>
                                        <p:tav tm="100000">
                                          <p:val>
                                            <p:strVal val="#ppt_y"/>
                                          </p:val>
                                        </p:tav>
                                      </p:tavLst>
                                    </p:anim>
                                  </p:childTnLst>
                                </p:cTn>
                              </p:par>
                            </p:childTnLst>
                          </p:cTn>
                        </p:par>
                        <p:par>
                          <p:cTn id="42" fill="hold" nodeType="afterGroup">
                            <p:stCondLst>
                              <p:cond delay="2150"/>
                            </p:stCondLst>
                            <p:childTnLst>
                              <p:par>
                                <p:cTn id="43" presetID="2" presetClass="entr" presetSubtype="4" dur="250" fill="hold" grpId="0" nodeType="afterEffect">
                                  <p:stCondLst>
                                    <p:cond delay="0"/>
                                  </p:stCondLst>
                                  <p:childTnLst>
                                    <p:set>
                                      <p:cBhvr>
                                        <p:cTn id="44" dur="1" fill="hold">
                                          <p:stCondLst>
                                            <p:cond delay="0"/>
                                          </p:stCondLst>
                                        </p:cTn>
                                        <p:tgtEl>
                                          <p:spTgt spid="24"/>
                                        </p:tgtEl>
                                        <p:attrNameLst>
                                          <p:attrName>style.visibility</p:attrName>
                                        </p:attrNameLst>
                                      </p:cBhvr>
                                      <p:to>
                                        <p:strVal val="visible"/>
                                      </p:to>
                                    </p:set>
                                    <p:anim calcmode="lin" valueType="num">
                                      <p:cBhvr additive="base">
                                        <p:cTn id="45" dur="250" fill="hold"/>
                                        <p:tgtEl>
                                          <p:spTgt spid="24"/>
                                        </p:tgtEl>
                                        <p:attrNameLst>
                                          <p:attrName>ppt_x</p:attrName>
                                        </p:attrNameLst>
                                      </p:cBhvr>
                                      <p:tavLst>
                                        <p:tav tm="0">
                                          <p:val>
                                            <p:strVal val="#ppt_x"/>
                                          </p:val>
                                        </p:tav>
                                        <p:tav tm="100000">
                                          <p:val>
                                            <p:strVal val="#ppt_x"/>
                                          </p:val>
                                        </p:tav>
                                      </p:tavLst>
                                    </p:anim>
                                    <p:anim calcmode="lin" valueType="num">
                                      <p:cBhvr additive="base">
                                        <p:cTn id="46" dur="250" fill="hold"/>
                                        <p:tgtEl>
                                          <p:spTgt spid="24"/>
                                        </p:tgtEl>
                                        <p:attrNameLst>
                                          <p:attrName>ppt_y</p:attrName>
                                        </p:attrNameLst>
                                      </p:cBhvr>
                                      <p:tavLst>
                                        <p:tav tm="0">
                                          <p:val>
                                            <p:strVal val="1+#ppt_h/2"/>
                                          </p:val>
                                        </p:tav>
                                        <p:tav tm="100000">
                                          <p:val>
                                            <p:strVal val="#ppt_y"/>
                                          </p:val>
                                        </p:tav>
                                      </p:tavLst>
                                    </p:anim>
                                  </p:childTnLst>
                                </p:cTn>
                              </p:par>
                            </p:childTnLst>
                          </p:cTn>
                        </p:par>
                        <p:par>
                          <p:cTn id="47" fill="hold" nodeType="afterGroup">
                            <p:stCondLst>
                              <p:cond delay="2400"/>
                            </p:stCondLst>
                            <p:childTnLst>
                              <p:par>
                                <p:cTn id="48" presetID="2" presetClass="entr" presetSubtype="4" dur="250" fill="hold" grpId="0" nodeType="after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250" fill="hold"/>
                                        <p:tgtEl>
                                          <p:spTgt spid="23"/>
                                        </p:tgtEl>
                                        <p:attrNameLst>
                                          <p:attrName>ppt_x</p:attrName>
                                        </p:attrNameLst>
                                      </p:cBhvr>
                                      <p:tavLst>
                                        <p:tav tm="0">
                                          <p:val>
                                            <p:strVal val="#ppt_x"/>
                                          </p:val>
                                        </p:tav>
                                        <p:tav tm="100000">
                                          <p:val>
                                            <p:strVal val="#ppt_x"/>
                                          </p:val>
                                        </p:tav>
                                      </p:tavLst>
                                    </p:anim>
                                    <p:anim calcmode="lin" valueType="num">
                                      <p:cBhvr additive="base">
                                        <p:cTn id="51" dur="250" fill="hold"/>
                                        <p:tgtEl>
                                          <p:spTgt spid="23"/>
                                        </p:tgtEl>
                                        <p:attrNameLst>
                                          <p:attrName>ppt_y</p:attrName>
                                        </p:attrNameLst>
                                      </p:cBhvr>
                                      <p:tavLst>
                                        <p:tav tm="0">
                                          <p:val>
                                            <p:strVal val="1+#ppt_h/2"/>
                                          </p:val>
                                        </p:tav>
                                        <p:tav tm="100000">
                                          <p:val>
                                            <p:strVal val="#ppt_y"/>
                                          </p:val>
                                        </p:tav>
                                      </p:tavLst>
                                    </p:anim>
                                  </p:childTnLst>
                                </p:cTn>
                              </p:par>
                            </p:childTnLst>
                          </p:cTn>
                        </p:par>
                        <p:par>
                          <p:cTn id="52" fill="hold" nodeType="afterGroup">
                            <p:stCondLst>
                              <p:cond delay="2650"/>
                            </p:stCondLst>
                            <p:childTnLst>
                              <p:par>
                                <p:cTn id="53" presetID="22" presetClass="entr" presetSubtype="8" dur="500" fill="hold" nodeType="after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wipe(left)">
                                      <p:cBhvr>
                                        <p:cTn id="55" dur="500"/>
                                        <p:tgtEl>
                                          <p:spTgt spid="27"/>
                                        </p:tgtEl>
                                      </p:cBhvr>
                                    </p:animEffect>
                                  </p:childTnLst>
                                </p:cTn>
                              </p:par>
                              <p:par>
                                <p:cTn id="56" presetID="22" presetClass="entr" presetSubtype="8" dur="500" fill="hold" grpId="0" nodeType="withEffect">
                                  <p:stCondLst>
                                    <p:cond delay="0"/>
                                  </p:stCondLst>
                                  <p:childTnLst>
                                    <p:set>
                                      <p:cBhvr>
                                        <p:cTn id="57" dur="1" fill="hold">
                                          <p:stCondLst>
                                            <p:cond delay="0"/>
                                          </p:stCondLst>
                                        </p:cTn>
                                        <p:tgtEl>
                                          <p:spTgt spid="29"/>
                                        </p:tgtEl>
                                        <p:attrNameLst>
                                          <p:attrName>style.visibility</p:attrName>
                                        </p:attrNameLst>
                                      </p:cBhvr>
                                      <p:to>
                                        <p:strVal val="visible"/>
                                      </p:to>
                                    </p:set>
                                    <p:animEffect transition="in" filter="wipe(left)">
                                      <p:cBhvr>
                                        <p:cTn id="58" dur="500"/>
                                        <p:tgtEl>
                                          <p:spTgt spid="29"/>
                                        </p:tgtEl>
                                      </p:cBhvr>
                                    </p:animEffect>
                                  </p:childTnLst>
                                </p:cTn>
                              </p:par>
                            </p:childTnLst>
                          </p:cTn>
                        </p:par>
                        <p:par>
                          <p:cTn id="59" fill="hold" nodeType="afterGroup">
                            <p:stCondLst>
                              <p:cond delay="3150"/>
                            </p:stCondLst>
                            <p:childTnLst>
                              <p:par>
                                <p:cTn id="60" presetID="22" presetClass="entr" presetSubtype="8" dur="450" fill="hold" nodeType="afterEffect">
                                  <p:stCondLst>
                                    <p:cond delay="0"/>
                                  </p:stCondLst>
                                  <p:childTnLst>
                                    <p:set>
                                      <p:cBhvr>
                                        <p:cTn id="61" dur="1" fill="hold">
                                          <p:stCondLst>
                                            <p:cond delay="0"/>
                                          </p:stCondLst>
                                        </p:cTn>
                                        <p:tgtEl>
                                          <p:spTgt spid="30"/>
                                        </p:tgtEl>
                                        <p:attrNameLst>
                                          <p:attrName>style.visibility</p:attrName>
                                        </p:attrNameLst>
                                      </p:cBhvr>
                                      <p:to>
                                        <p:strVal val="visible"/>
                                      </p:to>
                                    </p:set>
                                    <p:animEffect transition="in" filter="wipe(left)">
                                      <p:cBhvr>
                                        <p:cTn id="62" dur="450"/>
                                        <p:tgtEl>
                                          <p:spTgt spid="30"/>
                                        </p:tgtEl>
                                      </p:cBhvr>
                                    </p:animEffect>
                                  </p:childTnLst>
                                </p:cTn>
                              </p:par>
                            </p:childTnLst>
                          </p:cTn>
                        </p:par>
                        <p:par>
                          <p:cTn id="63" fill="hold" nodeType="afterGroup">
                            <p:stCondLst>
                              <p:cond delay="3600"/>
                            </p:stCondLst>
                            <p:childTnLst>
                              <p:par>
                                <p:cTn id="64" presetID="22" presetClass="entr" presetSubtype="8" dur="500" fill="hold" grpId="0" nodeType="afterEffect">
                                  <p:stCondLst>
                                    <p:cond delay="0"/>
                                  </p:stCondLst>
                                  <p:childTnLst>
                                    <p:set>
                                      <p:cBhvr>
                                        <p:cTn id="65" dur="1" fill="hold">
                                          <p:stCondLst>
                                            <p:cond delay="0"/>
                                          </p:stCondLst>
                                        </p:cTn>
                                        <p:tgtEl>
                                          <p:spTgt spid="31"/>
                                        </p:tgtEl>
                                        <p:attrNameLst>
                                          <p:attrName>style.visibility</p:attrName>
                                        </p:attrNameLst>
                                      </p:cBhvr>
                                      <p:to>
                                        <p:strVal val="visible"/>
                                      </p:to>
                                    </p:set>
                                    <p:animEffect transition="in" filter="wipe(left)">
                                      <p:cBhvr>
                                        <p:cTn id="66" dur="500"/>
                                        <p:tgtEl>
                                          <p:spTgt spid="31"/>
                                        </p:tgtEl>
                                      </p:cBhvr>
                                    </p:animEffect>
                                  </p:childTnLst>
                                </p:cTn>
                              </p:par>
                              <p:par>
                                <p:cTn id="67" presetID="22" presetClass="entr" presetSubtype="8" dur="500" fill="hold" grpId="0" nodeType="withEffect">
                                  <p:stCondLst>
                                    <p:cond delay="0"/>
                                  </p:stCondLst>
                                  <p:childTnLst>
                                    <p:set>
                                      <p:cBhvr>
                                        <p:cTn id="68" dur="1" fill="hold">
                                          <p:stCondLst>
                                            <p:cond delay="0"/>
                                          </p:stCondLst>
                                        </p:cTn>
                                        <p:tgtEl>
                                          <p:spTgt spid="36"/>
                                        </p:tgtEl>
                                        <p:attrNameLst>
                                          <p:attrName>style.visibility</p:attrName>
                                        </p:attrNameLst>
                                      </p:cBhvr>
                                      <p:to>
                                        <p:strVal val="visible"/>
                                      </p:to>
                                    </p:set>
                                    <p:animEffect transition="in" filter="wipe(left)">
                                      <p:cBhvr>
                                        <p:cTn id="69" dur="500"/>
                                        <p:tgtEl>
                                          <p:spTgt spid="36"/>
                                        </p:tgtEl>
                                      </p:cBhvr>
                                    </p:animEffect>
                                  </p:childTnLst>
                                </p:cTn>
                              </p:par>
                            </p:childTnLst>
                          </p:cTn>
                        </p:par>
                        <p:par>
                          <p:cTn id="70" fill="hold" nodeType="afterGroup">
                            <p:stCondLst>
                              <p:cond delay="4100"/>
                            </p:stCondLst>
                            <p:childTnLst>
                              <p:par>
                                <p:cTn id="71" presetID="22" presetClass="entr" presetSubtype="8" dur="350" fill="hold" nodeType="afterEffect">
                                  <p:stCondLst>
                                    <p:cond delay="0"/>
                                  </p:stCondLst>
                                  <p:childTnLst>
                                    <p:set>
                                      <p:cBhvr>
                                        <p:cTn id="72" dur="1" fill="hold">
                                          <p:stCondLst>
                                            <p:cond delay="0"/>
                                          </p:stCondLst>
                                        </p:cTn>
                                        <p:tgtEl>
                                          <p:spTgt spid="37"/>
                                        </p:tgtEl>
                                        <p:attrNameLst>
                                          <p:attrName>style.visibility</p:attrName>
                                        </p:attrNameLst>
                                      </p:cBhvr>
                                      <p:to>
                                        <p:strVal val="visible"/>
                                      </p:to>
                                    </p:set>
                                    <p:animEffect transition="in" filter="wipe(left)">
                                      <p:cBhvr>
                                        <p:cTn id="73" dur="350"/>
                                        <p:tgtEl>
                                          <p:spTgt spid="37"/>
                                        </p:tgtEl>
                                      </p:cBhvr>
                                    </p:animEffect>
                                  </p:childTnLst>
                                </p:cTn>
                              </p:par>
                              <p:par>
                                <p:cTn id="74" presetID="22" presetClass="entr" presetSubtype="8" dur="500" fill="hold" grpId="0" nodeType="withEffect">
                                  <p:stCondLst>
                                    <p:cond delay="0"/>
                                  </p:stCondLst>
                                  <p:childTnLst>
                                    <p:set>
                                      <p:cBhvr>
                                        <p:cTn id="75" dur="1" fill="hold">
                                          <p:stCondLst>
                                            <p:cond delay="0"/>
                                          </p:stCondLst>
                                        </p:cTn>
                                        <p:tgtEl>
                                          <p:spTgt spid="40"/>
                                        </p:tgtEl>
                                        <p:attrNameLst>
                                          <p:attrName>style.visibility</p:attrName>
                                        </p:attrNameLst>
                                      </p:cBhvr>
                                      <p:to>
                                        <p:strVal val="visible"/>
                                      </p:to>
                                    </p:set>
                                    <p:animEffect transition="in" filter="wipe(left)">
                                      <p:cBhvr>
                                        <p:cTn id="76" dur="500"/>
                                        <p:tgtEl>
                                          <p:spTgt spid="40"/>
                                        </p:tgtEl>
                                      </p:cBhvr>
                                    </p:animEffect>
                                  </p:childTnLst>
                                </p:cTn>
                              </p:par>
                            </p:childTnLst>
                          </p:cTn>
                        </p:par>
                        <p:par>
                          <p:cTn id="77" fill="hold" nodeType="afterGroup">
                            <p:stCondLst>
                              <p:cond delay="4600"/>
                            </p:stCondLst>
                            <p:childTnLst>
                              <p:par>
                                <p:cTn id="78" presetID="10" presetClass="entr" presetSubtype="0" dur="2000" fill="hold" grpId="0" nodeType="afterEffect">
                                  <p:stCondLst>
                                    <p:cond delay="0"/>
                                  </p:stCondLst>
                                  <p:childTnLst>
                                    <p:set>
                                      <p:cBhvr>
                                        <p:cTn id="79" dur="1" fill="hold">
                                          <p:stCondLst>
                                            <p:cond delay="0"/>
                                          </p:stCondLst>
                                        </p:cTn>
                                        <p:tgtEl>
                                          <p:spTgt spid="45"/>
                                        </p:tgtEl>
                                        <p:attrNameLst>
                                          <p:attrName>style.visibility</p:attrName>
                                        </p:attrNameLst>
                                      </p:cBhvr>
                                      <p:to>
                                        <p:strVal val="visible"/>
                                      </p:to>
                                    </p:set>
                                    <p:animEffect transition="in" filter="fade">
                                      <p:cBhvr>
                                        <p:cTn id="80" dur="20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21" grpId="0"/>
      <p:bldP spid="23" grpId="0"/>
      <p:bldP spid="24" grpId="0"/>
      <p:bldP spid="25" grpId="0"/>
      <p:bldP spid="29" grpId="0"/>
      <p:bldP spid="31" grpId="0"/>
      <p:bldP spid="36" grpId="0"/>
      <p:bldP spid="40" grpId="0"/>
      <p:bldP spid="43" grpId="0"/>
      <p:bldP spid="4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图示 3"/>
          <p:cNvGraphicFramePr/>
          <p:nvPr/>
        </p:nvGraphicFramePr>
        <p:xfrm>
          <a:off x="285750" y="14605"/>
          <a:ext cx="11084560" cy="7216775"/>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10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图示 3"/>
          <p:cNvGraphicFramePr/>
          <p:nvPr/>
        </p:nvGraphicFramePr>
        <p:xfrm>
          <a:off x="92710" y="15875"/>
          <a:ext cx="12158980" cy="6734810"/>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10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157789" y="3031799"/>
            <a:ext cx="3982720" cy="433705"/>
          </a:xfrm>
          <a:prstGeom prst="rect">
            <a:avLst/>
          </a:prstGeom>
        </p:spPr>
        <p:txBody>
          <a:bodyPr wrap="none" lIns="96406" tIns="48203" rIns="96406" bIns="48203">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r>
              <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2、</a:t>
            </a:r>
            <a:r>
              <a:rPr kumimoji="0" sz="2200" b="1" i="0" u="none" strike="noStrike" kern="1200" cap="none" spc="0" normalizeH="0" baseline="0" noProof="0">
                <a:ln>
                  <a:noFill/>
                </a:ln>
                <a:solidFill>
                  <a:srgbClr val="C00000"/>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法定代表人</a:t>
            </a:r>
            <a:r>
              <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由自然人担任。</a:t>
            </a:r>
            <a:endPar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endParaRPr>
          </a:p>
        </p:txBody>
      </p:sp>
      <p:sp>
        <p:nvSpPr>
          <p:cNvPr id="9" name="矩形 8"/>
          <p:cNvSpPr/>
          <p:nvPr/>
        </p:nvSpPr>
        <p:spPr>
          <a:xfrm>
            <a:off x="7615238" y="4889500"/>
            <a:ext cx="4741863" cy="2124075"/>
          </a:xfrm>
          <a:prstGeom prst="rect">
            <a:avLst/>
          </a:prstGeom>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20000"/>
              </a:lnSpc>
              <a:spcBef>
                <a:spcPct val="0"/>
              </a:spcBef>
              <a:spcAft>
                <a:spcPct val="0"/>
              </a:spcAft>
              <a:buClrTx/>
              <a:buSzTx/>
              <a:buFont typeface="Arial" pitchFamily="34" charset="0"/>
              <a:buNone/>
              <a:defRPr/>
            </a:pPr>
            <a:r>
              <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3、</a:t>
            </a:r>
            <a:r>
              <a:rPr kumimoji="0" sz="2200" b="1" i="0" u="none" strike="noStrike" kern="1200" cap="none" spc="0" normalizeH="0" baseline="0" noProof="0">
                <a:ln>
                  <a:noFill/>
                </a:ln>
                <a:solidFill>
                  <a:srgbClr val="C00000"/>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法人代表</a:t>
            </a:r>
            <a:r>
              <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rPr>
              <a:t>一般是指根据法人的内部规定担任某一职务或由法定代表人指派代表法人对外依法行使民事权利和义务的人，它不是一个独立的法律概念。</a:t>
            </a:r>
            <a:endParaRPr kumimoji="0"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Arial" pitchFamily="34" charset="0"/>
            </a:endParaRPr>
          </a:p>
        </p:txBody>
      </p:sp>
      <p:sp>
        <p:nvSpPr>
          <p:cNvPr id="10" name="矩形 9"/>
          <p:cNvSpPr/>
          <p:nvPr/>
        </p:nvSpPr>
        <p:spPr>
          <a:xfrm>
            <a:off x="263525" y="836613"/>
            <a:ext cx="10837863" cy="525463"/>
          </a:xfrm>
          <a:prstGeom prst="rect">
            <a:avLst/>
          </a:prstGeom>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r>
              <a:rPr kumimoji="0" lang="zh-CN"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rPr>
              <a:t>（三）</a:t>
            </a:r>
            <a:r>
              <a:rPr kumimoji="0"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rPr>
              <a:t>合同基本法律概念区分</a:t>
            </a:r>
            <a:r>
              <a:rPr kumimoji="0" lang="zh-CN"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rPr>
              <a:t>（</a:t>
            </a:r>
            <a:r>
              <a:rPr kumimoji="0"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rPr>
              <a:t>法人、法定代表人、法人代表</a:t>
            </a:r>
            <a:r>
              <a:rPr kumimoji="0" lang="zh-CN"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rPr>
              <a:t>）</a:t>
            </a:r>
            <a:endParaRPr kumimoji="0" lang="zh-CN" sz="2800" b="1" i="0" u="none" strike="noStrike" kern="1200" cap="none" spc="0" normalizeH="0" baseline="0" noProof="0">
              <a:ln>
                <a:noFill/>
              </a:ln>
              <a:solidFill>
                <a:srgbClr val="C00000"/>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cs typeface="Arial" pitchFamily="34" charset="0"/>
            </a:endParaRPr>
          </a:p>
        </p:txBody>
      </p:sp>
      <p:sp>
        <p:nvSpPr>
          <p:cNvPr id="11" name="等腰三角形 10"/>
          <p:cNvSpPr>
            <a:spLocks noChangeAspect="1" noChangeArrowheads="1"/>
          </p:cNvSpPr>
          <p:nvPr/>
        </p:nvSpPr>
        <p:spPr bwMode="auto">
          <a:xfrm rot="5400000" flipV="1">
            <a:off x="7381081" y="2378869"/>
            <a:ext cx="250825" cy="217488"/>
          </a:xfrm>
          <a:prstGeom prst="triangle">
            <a:avLst>
              <a:gd name="adj" fmla="val 50000"/>
            </a:avLst>
          </a:prstGeom>
          <a:solidFill>
            <a:schemeClr val="accent5">
              <a:lumMod val="50000"/>
            </a:schemeClr>
          </a:solidFill>
          <a:ln>
            <a:noFill/>
          </a:ln>
        </p:spPr>
        <p:txBody>
          <a:bodyPr lIns="96406" tIns="48203" rIns="96406" bIns="48203" anchor="ct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2110" b="0" i="0" u="none" strike="noStrike" kern="1200" cap="none" spc="0" normalizeH="0" baseline="0" noProof="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
        <p:nvSpPr>
          <p:cNvPr id="12" name="矩形 47"/>
          <p:cNvSpPr>
            <a:spLocks noChangeArrowheads="1"/>
          </p:cNvSpPr>
          <p:nvPr/>
        </p:nvSpPr>
        <p:spPr bwMode="auto">
          <a:xfrm>
            <a:off x="368300" y="3736975"/>
            <a:ext cx="3775075" cy="501650"/>
          </a:xfrm>
          <a:prstGeom prst="rect">
            <a:avLst/>
          </a:prstGeom>
          <a:noFill/>
          <a:ln>
            <a:noFill/>
          </a:ln>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l" defTabSz="914400" rtl="0" eaLnBrk="1" fontAlgn="base" latinLnBrk="0" hangingPunct="1">
              <a:lnSpc>
                <a:spcPct val="120000"/>
              </a:lnSpc>
              <a:spcBef>
                <a:spcPct val="0"/>
              </a:spcBef>
              <a:spcAft>
                <a:spcPct val="0"/>
              </a:spcAft>
              <a:buClrTx/>
              <a:buSzTx/>
              <a:buFont typeface="Arial" pitchFamily="34" charset="0"/>
              <a:buNone/>
              <a:defRPr/>
            </a:pPr>
            <a:r>
              <a:rPr kumimoji="0" lang="zh-CN" altLang="en-US"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 </a:t>
            </a:r>
            <a:endParaRPr kumimoji="0" lang="zh-CN" altLang="en-US"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p:txBody>
      </p:sp>
      <p:sp>
        <p:nvSpPr>
          <p:cNvPr id="13" name="等腰三角形 18"/>
          <p:cNvSpPr>
            <a:spLocks noChangeAspect="1" noChangeArrowheads="1"/>
          </p:cNvSpPr>
          <p:nvPr/>
        </p:nvSpPr>
        <p:spPr bwMode="auto">
          <a:xfrm rot="5400000" flipV="1">
            <a:off x="7162800" y="5186363"/>
            <a:ext cx="252413" cy="217488"/>
          </a:xfrm>
          <a:prstGeom prst="triangle">
            <a:avLst>
              <a:gd name="adj" fmla="val 50000"/>
            </a:avLst>
          </a:prstGeom>
          <a:solidFill>
            <a:schemeClr val="accent5">
              <a:lumMod val="50000"/>
            </a:schemeClr>
          </a:solidFill>
          <a:ln>
            <a:noFill/>
          </a:ln>
        </p:spPr>
        <p:txBody>
          <a:bodyPr lIns="96406" tIns="48203" rIns="96406" bIns="48203" anchor="ct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2110" b="0" i="0" u="none" strike="noStrike" kern="1200" cap="none" spc="0" normalizeH="0" baseline="0" noProof="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
        <p:nvSpPr>
          <p:cNvPr id="15" name="等腰三角形 18"/>
          <p:cNvSpPr>
            <a:spLocks noChangeAspect="1" noChangeArrowheads="1"/>
          </p:cNvSpPr>
          <p:nvPr/>
        </p:nvSpPr>
        <p:spPr bwMode="auto">
          <a:xfrm rot="16200000" flipH="1" flipV="1">
            <a:off x="4070350" y="3130550"/>
            <a:ext cx="252413" cy="217488"/>
          </a:xfrm>
          <a:prstGeom prst="triangle">
            <a:avLst>
              <a:gd name="adj" fmla="val 50000"/>
            </a:avLst>
          </a:prstGeom>
          <a:solidFill>
            <a:schemeClr val="accent5">
              <a:lumMod val="50000"/>
            </a:schemeClr>
          </a:solidFill>
          <a:ln>
            <a:noFill/>
          </a:ln>
        </p:spPr>
        <p:txBody>
          <a:bodyPr lIns="96406" tIns="48203" rIns="96406" bIns="48203" anchor="ct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2110" b="0" i="0" u="none" strike="noStrike" kern="1200" cap="none" spc="0" normalizeH="0" baseline="0" noProof="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
        <p:nvSpPr>
          <p:cNvPr id="16" name="矩形 47"/>
          <p:cNvSpPr>
            <a:spLocks noChangeArrowheads="1"/>
          </p:cNvSpPr>
          <p:nvPr/>
        </p:nvSpPr>
        <p:spPr bwMode="auto">
          <a:xfrm>
            <a:off x="7531100" y="1362075"/>
            <a:ext cx="5140325" cy="636588"/>
          </a:xfrm>
          <a:prstGeom prst="rect">
            <a:avLst/>
          </a:prstGeom>
          <a:noFill/>
          <a:ln>
            <a:noFill/>
          </a:ln>
        </p:spPr>
        <p:txBody>
          <a:bodyPr wrap="square" lIns="96406" tIns="48203" rIns="96406" bIns="48203">
            <a:spAutoFit/>
          </a:bodyPr>
          <a:lstStyle>
            <a:defPPr>
              <a:defRPr lang="zh-CN"/>
            </a:defPPr>
            <a:lvl1pPr marL="0" lvl="0" indent="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lvl="5"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lvl="6"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lvl="7"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lvl="8"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0" marR="0" lvl="0" indent="0" algn="l" defTabSz="914400" rtl="0" eaLnBrk="1" fontAlgn="base" latinLnBrk="0" hangingPunct="1">
              <a:lnSpc>
                <a:spcPct val="160000"/>
              </a:lnSpc>
              <a:spcBef>
                <a:spcPct val="0"/>
              </a:spcBef>
              <a:spcAft>
                <a:spcPct val="0"/>
              </a:spcAft>
              <a:buClrTx/>
              <a:buSzTx/>
              <a:buFont typeface="Arial" pitchFamily="34" charset="0"/>
              <a:buNone/>
              <a:defRPr/>
            </a:pPr>
            <a:r>
              <a:rPr kumimoji="0" lang="en-US" altLang="zh-CN"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1</a:t>
            </a:r>
            <a:r>
              <a:rPr kumimoji="0" lang="zh-CN" altLang="en-US" sz="2200" b="0" i="0" u="none" strike="noStrike" kern="1200" cap="none" spc="0" normalizeH="0" baseline="0" noProof="0">
                <a:ln>
                  <a:noFill/>
                </a:ln>
                <a:solidFill>
                  <a:schemeClr val="accent2"/>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a:t>
            </a:r>
            <a:r>
              <a:rPr kumimoji="0" lang="zh-CN" altLang="en-US" sz="2200" b="1" i="0" u="none" strike="noStrike" kern="1200" cap="none" spc="0" normalizeH="0" baseline="0" noProof="0">
                <a:ln>
                  <a:noFill/>
                </a:ln>
                <a:solidFill>
                  <a:srgbClr val="C00000"/>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法人</a:t>
            </a:r>
            <a:r>
              <a:rPr kumimoji="0" lang="zh-CN" altLang="en-US"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是特定的社会组织，不是自然人。</a:t>
            </a:r>
            <a:endParaRPr kumimoji="0" lang="zh-CN" altLang="en-US" sz="2200" b="0" i="0" u="none" strike="noStrike" kern="1200" cap="none" spc="0" normalizeH="0" baseline="0" noProof="0">
              <a:ln>
                <a:noFill/>
              </a:ln>
              <a:solidFill>
                <a:schemeClr val="tx1"/>
              </a:solidFill>
              <a:effectLst>
                <a:outerShdw blurRad="38100" dist="19050" dir="2700000" algn="tl" rotWithShape="0">
                  <a:schemeClr val="dk1">
                    <a:alpha val="40000"/>
                  </a:scheme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p:txBody>
      </p:sp>
      <p:sp>
        <p:nvSpPr>
          <p:cNvPr id="17" name="形状 16"/>
          <p:cNvSpPr/>
          <p:nvPr/>
        </p:nvSpPr>
        <p:spPr>
          <a:xfrm>
            <a:off x="4529138" y="2879725"/>
            <a:ext cx="1968500" cy="1970088"/>
          </a:xfrm>
          <a:prstGeom prst="leftCircularArrow">
            <a:avLst>
              <a:gd name="adj1" fmla="val 8909"/>
              <a:gd name="adj2" fmla="val 1142322"/>
              <a:gd name="adj3" fmla="val 6293598"/>
              <a:gd name="adj4" fmla="val 18900002"/>
              <a:gd name="adj5" fmla="val 12500"/>
            </a:avLst>
          </a:prstGeom>
          <a:solidFill>
            <a:srgbClr val="1F4C6B"/>
          </a:solidFill>
          <a:ln>
            <a:noFill/>
          </a:ln>
          <a:effectLst/>
        </p:spPr>
        <p:style>
          <a:lnRef idx="0">
            <a:scrgbClr r="0" g="0" b="0"/>
          </a:lnRef>
          <a:fillRef idx="3">
            <a:scrgbClr r="0" g="0" b="0"/>
          </a:fillRef>
          <a:effectRef idx="2">
            <a:scrgbClr r="0" g="0" b="0"/>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21" name="空心弧 20"/>
          <p:cNvSpPr/>
          <p:nvPr/>
        </p:nvSpPr>
        <p:spPr>
          <a:xfrm>
            <a:off x="5235575" y="4168775"/>
            <a:ext cx="1692275" cy="1693863"/>
          </a:xfrm>
          <a:prstGeom prst="blockArc">
            <a:avLst>
              <a:gd name="adj1" fmla="val 13624405"/>
              <a:gd name="adj2" fmla="val 17228224"/>
              <a:gd name="adj3" fmla="val 11481"/>
            </a:avLst>
          </a:prstGeom>
          <a:solidFill>
            <a:srgbClr val="1F4C6B"/>
          </a:solidFill>
          <a:ln>
            <a:noFill/>
          </a:ln>
          <a:effectLst/>
        </p:spPr>
        <p:style>
          <a:lnRef idx="0">
            <a:scrgbClr r="0" g="0" b="0"/>
          </a:lnRef>
          <a:fillRef idx="3">
            <a:scrgbClr r="0" g="0" b="0"/>
          </a:fillRef>
          <a:effectRef idx="2">
            <a:scrgbClr r="0" g="0" b="0"/>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36" name="空心弧 35"/>
          <p:cNvSpPr/>
          <p:nvPr/>
        </p:nvSpPr>
        <p:spPr>
          <a:xfrm>
            <a:off x="5235575" y="4168775"/>
            <a:ext cx="1692275" cy="1693863"/>
          </a:xfrm>
          <a:prstGeom prst="blockArc">
            <a:avLst>
              <a:gd name="adj1" fmla="val 17085111"/>
              <a:gd name="adj2" fmla="val 10799997"/>
              <a:gd name="adj3" fmla="val 11504"/>
            </a:avLst>
          </a:prstGeom>
          <a:solidFill>
            <a:srgbClr val="1F4C6B"/>
          </a:solidFill>
          <a:ln>
            <a:noFill/>
          </a:ln>
          <a:effectLst/>
        </p:spPr>
        <p:style>
          <a:lnRef idx="0">
            <a:scrgbClr r="0" g="0" b="0"/>
          </a:lnRef>
          <a:fillRef idx="3">
            <a:scrgbClr r="0" g="0" b="0"/>
          </a:fillRef>
          <a:effectRef idx="2">
            <a:scrgbClr r="0" g="0" b="0"/>
          </a:effectRef>
          <a:fontRef idx="minor">
            <a:schemeClr val="lt1"/>
          </a:fontRef>
        </p:style>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p:txBody>
      </p:sp>
      <p:sp>
        <p:nvSpPr>
          <p:cNvPr id="37" name="任意多边形 36"/>
          <p:cNvSpPr/>
          <p:nvPr/>
        </p:nvSpPr>
        <p:spPr>
          <a:xfrm rot="17307693">
            <a:off x="5611813" y="2335213"/>
            <a:ext cx="1708150" cy="920750"/>
          </a:xfrm>
          <a:custGeom>
            <a:gdLst>
              <a:gd name="connsiteX0" fmla="*/ 4833930 w 4843779"/>
              <a:gd name="connsiteY0" fmla="*/ 0 h 2609741"/>
              <a:gd name="connsiteX1" fmla="*/ 4843489 w 4843779"/>
              <a:gd name="connsiteY1" fmla="*/ 152635 h 2609741"/>
              <a:gd name="connsiteX2" fmla="*/ 3517115 w 4843779"/>
              <a:gd name="connsiteY2" fmla="*/ 2348626 h 2609741"/>
              <a:gd name="connsiteX3" fmla="*/ 351244 w 4843779"/>
              <a:gd name="connsiteY3" fmla="*/ 1435790 h 2609741"/>
              <a:gd name="connsiteX4" fmla="*/ 0 w 4843779"/>
              <a:gd name="connsiteY4" fmla="*/ 1526124 h 2609741"/>
              <a:gd name="connsiteX5" fmla="*/ 380009 w 4843779"/>
              <a:gd name="connsiteY5" fmla="*/ 717222 h 2609741"/>
              <a:gd name="connsiteX6" fmla="*/ 1326890 w 4843779"/>
              <a:gd name="connsiteY6" fmla="*/ 1184874 h 2609741"/>
              <a:gd name="connsiteX7" fmla="*/ 981253 w 4843779"/>
              <a:gd name="connsiteY7" fmla="*/ 1273766 h 2609741"/>
              <a:gd name="connsiteX8" fmla="*/ 3348138 w 4843779"/>
              <a:gd name="connsiteY8" fmla="*/ 1741216 h 2609741"/>
              <a:gd name="connsiteX9" fmla="*/ 4226462 w 4843779"/>
              <a:gd name="connsiteY9" fmla="*/ 84448 h 2609741"/>
              <a:gd name="connsiteX10" fmla="*/ 4217585 w 4843779"/>
              <a:gd name="connsiteY10" fmla="*/ 0 h 2609741"/>
              <a:gd name="connsiteX11" fmla="*/ 4833930 w 4843779"/>
              <a:gd name="connsiteY11" fmla="*/ 0 h 26097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43779" h="2609741">
                <a:moveTo>
                  <a:pt x="4833930" y="0"/>
                </a:moveTo>
                <a:lnTo>
                  <a:pt x="4843489" y="152635"/>
                </a:lnTo>
                <a:cubicBezTo>
                  <a:pt x="4857473" y="1052464"/>
                  <a:pt x="4365817" y="1918999"/>
                  <a:pt x="3517115" y="2348626"/>
                </a:cubicBezTo>
                <a:cubicBezTo>
                  <a:pt x="2385597" y="2921419"/>
                  <a:pt x="1003828" y="2523005"/>
                  <a:pt x="351244" y="1435790"/>
                </a:cubicBezTo>
                <a:lnTo>
                  <a:pt x="0" y="1526124"/>
                </a:lnTo>
                <a:lnTo>
                  <a:pt x="380009" y="717222"/>
                </a:lnTo>
                <a:lnTo>
                  <a:pt x="1326890" y="1184874"/>
                </a:lnTo>
                <a:lnTo>
                  <a:pt x="981253" y="1273766"/>
                </a:lnTo>
                <a:cubicBezTo>
                  <a:pt x="1534634" y="2011589"/>
                  <a:pt x="2555569" y="2213219"/>
                  <a:pt x="3348138" y="1741216"/>
                </a:cubicBezTo>
                <a:cubicBezTo>
                  <a:pt x="3942651" y="1387163"/>
                  <a:pt x="4265044" y="739620"/>
                  <a:pt x="4226462" y="84448"/>
                </a:cubicBezTo>
                <a:lnTo>
                  <a:pt x="4217585" y="0"/>
                </a:lnTo>
                <a:lnTo>
                  <a:pt x="4833930" y="0"/>
                </a:lnTo>
                <a:close/>
              </a:path>
            </a:pathLst>
          </a:custGeom>
          <a:solidFill>
            <a:srgbClr val="1F4C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2625" b="0" i="0" u="none" strike="noStrike" kern="1200" cap="none" spc="0" normalizeH="0" baseline="0" noProof="0">
              <a:ln>
                <a:noFill/>
              </a:ln>
              <a:solidFill>
                <a:schemeClr val="tx1">
                  <a:lumMod val="65000"/>
                  <a:lumOff val="35000"/>
                </a:schemeClr>
              </a:solidFill>
              <a:effectLst/>
              <a:uLnTx/>
              <a:uFillTx/>
              <a:latin typeface="+mn-lt"/>
              <a:ea typeface="+mn-ea"/>
              <a:cs typeface="+mn-cs"/>
            </a:endParaRPr>
          </a:p>
        </p:txBody>
      </p:sp>
      <p:sp>
        <p:nvSpPr>
          <p:cNvPr id="38" name="任意多边形 37"/>
          <p:cNvSpPr/>
          <p:nvPr/>
        </p:nvSpPr>
        <p:spPr>
          <a:xfrm rot="17307693">
            <a:off x="5195094" y="1859756"/>
            <a:ext cx="1120775" cy="785813"/>
          </a:xfrm>
          <a:custGeom>
            <a:gdLst>
              <a:gd name="connsiteX0" fmla="*/ 3082922 w 3180980"/>
              <a:gd name="connsiteY0" fmla="*/ 1705085 h 2227258"/>
              <a:gd name="connsiteX1" fmla="*/ 3176423 w 3180980"/>
              <a:gd name="connsiteY1" fmla="*/ 2154476 h 2227258"/>
              <a:gd name="connsiteX2" fmla="*/ 3180980 w 3180980"/>
              <a:gd name="connsiteY2" fmla="*/ 2227258 h 2227258"/>
              <a:gd name="connsiteX3" fmla="*/ 2564635 w 3180980"/>
              <a:gd name="connsiteY3" fmla="*/ 2227258 h 2227258"/>
              <a:gd name="connsiteX4" fmla="*/ 2556295 w 3180980"/>
              <a:gd name="connsiteY4" fmla="*/ 2147919 h 2227258"/>
              <a:gd name="connsiteX5" fmla="*/ 2411315 w 3180980"/>
              <a:gd name="connsiteY5" fmla="*/ 1664578 h 2227258"/>
              <a:gd name="connsiteX6" fmla="*/ 196026 w 3180980"/>
              <a:gd name="connsiteY6" fmla="*/ 708959 h 2227258"/>
              <a:gd name="connsiteX7" fmla="*/ 0 w 3180980"/>
              <a:gd name="connsiteY7" fmla="*/ 127074 h 2227258"/>
              <a:gd name="connsiteX8" fmla="*/ 3002505 w 3180980"/>
              <a:gd name="connsiteY8" fmla="*/ 1483914 h 2227258"/>
              <a:gd name="connsiteX9" fmla="*/ 3082922 w 3180980"/>
              <a:gd name="connsiteY9" fmla="*/ 1705085 h 22272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80980" h="2227258">
                <a:moveTo>
                  <a:pt x="3082922" y="1705085"/>
                </a:moveTo>
                <a:cubicBezTo>
                  <a:pt x="3128937" y="1853627"/>
                  <a:pt x="3159875" y="2004047"/>
                  <a:pt x="3176423" y="2154476"/>
                </a:cubicBezTo>
                <a:lnTo>
                  <a:pt x="3180980" y="2227258"/>
                </a:lnTo>
                <a:lnTo>
                  <a:pt x="2564635" y="2227258"/>
                </a:lnTo>
                <a:lnTo>
                  <a:pt x="2556295" y="2147919"/>
                </a:lnTo>
                <a:cubicBezTo>
                  <a:pt x="2531455" y="1984304"/>
                  <a:pt x="2483591" y="1821702"/>
                  <a:pt x="2411315" y="1664578"/>
                </a:cubicBezTo>
                <a:cubicBezTo>
                  <a:pt x="2025870" y="826647"/>
                  <a:pt x="1070294" y="414436"/>
                  <a:pt x="196026" y="708959"/>
                </a:cubicBezTo>
                <a:lnTo>
                  <a:pt x="0" y="127074"/>
                </a:lnTo>
                <a:cubicBezTo>
                  <a:pt x="1201918" y="-277827"/>
                  <a:pt x="2512407" y="314386"/>
                  <a:pt x="3002505" y="1483914"/>
                </a:cubicBezTo>
                <a:cubicBezTo>
                  <a:pt x="3033137" y="1557012"/>
                  <a:pt x="3059914" y="1630814"/>
                  <a:pt x="3082922" y="1705085"/>
                </a:cubicBezTo>
                <a:close/>
              </a:path>
            </a:pathLst>
          </a:custGeom>
          <a:solidFill>
            <a:srgbClr val="1F4C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2625" b="0" i="0" u="none" strike="noStrike" kern="1200" cap="none" spc="0" normalizeH="0" baseline="0" noProof="0">
              <a:ln>
                <a:noFill/>
              </a:ln>
              <a:solidFill>
                <a:schemeClr val="tx1">
                  <a:lumMod val="65000"/>
                  <a:lumOff val="35000"/>
                </a:schemeClr>
              </a:solidFill>
              <a:effectLst/>
              <a:uLnTx/>
              <a:uFillTx/>
              <a:latin typeface="+mn-lt"/>
              <a:ea typeface="+mn-ea"/>
              <a:cs typeface="+mn-cs"/>
            </a:endParaRPr>
          </a:p>
        </p:txBody>
      </p:sp>
      <p:sp>
        <p:nvSpPr>
          <p:cNvPr id="48143" name="TextBox 39"/>
          <p:cNvSpPr txBox="1"/>
          <p:nvPr/>
        </p:nvSpPr>
        <p:spPr>
          <a:xfrm>
            <a:off x="16527462" y="8855075"/>
            <a:ext cx="906462" cy="38417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1900">
                <a:latin typeface="Calibri" panose="020f0502020204030204" pitchFamily="34" charset="0"/>
              </a:rPr>
              <a:t>延时符</a:t>
            </a:r>
            <a:endParaRPr lang="zh-CN" altLang="en-US" sz="1900">
              <a:latin typeface="Calibri" panose="020f0502020204030204" pitchFamily="34" charset="0"/>
            </a:endParaRPr>
          </a:p>
        </p:txBody>
      </p:sp>
      <p:sp>
        <p:nvSpPr>
          <p:cNvPr id="3" name="矩形 2"/>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4" name="组合 3"/>
          <p:cNvGrpSpPr/>
          <p:nvPr/>
        </p:nvGrpSpPr>
        <p:grpSpPr>
          <a:xfrm>
            <a:off x="264939" y="0"/>
            <a:ext cx="576064" cy="836712"/>
            <a:chOff x="841003" y="360040"/>
            <a:chExt cx="504056" cy="836712"/>
          </a:xfrm>
          <a:solidFill>
            <a:schemeClr val="accent5">
              <a:lumMod val="75000"/>
            </a:schemeClr>
          </a:solidFill>
        </p:grpSpPr>
        <p:sp>
          <p:nvSpPr>
            <p:cNvPr id="5" name="矩形 4"/>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等腰三角形 5"/>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7" name="文本框 9"/>
          <p:cNvSpPr txBox="1"/>
          <p:nvPr/>
        </p:nvSpPr>
        <p:spPr>
          <a:xfrm>
            <a:off x="952500" y="64135"/>
            <a:ext cx="11718290"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48149"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3" name="圆角矩形 42"/>
          <p:cNvSpPr/>
          <p:nvPr/>
        </p:nvSpPr>
        <p:spPr>
          <a:xfrm>
            <a:off x="7970838" y="2154238"/>
            <a:ext cx="4032250" cy="2189163"/>
          </a:xfrm>
          <a:prstGeom prst="roundRect">
            <a:avLst/>
          </a:prstGeom>
          <a:noFill/>
          <a:ln>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4" name="文本框 43"/>
          <p:cNvSpPr txBox="1"/>
          <p:nvPr/>
        </p:nvSpPr>
        <p:spPr>
          <a:xfrm>
            <a:off x="7970838" y="2139950"/>
            <a:ext cx="3962400" cy="202882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40000"/>
              </a:lnSpc>
              <a:buClrTx/>
              <a:buSzTx/>
              <a:buFontTx/>
              <a:buNone/>
              <a:defRPr/>
            </a:pPr>
            <a:r>
              <a:rPr kumimoji="0" lang="zh-CN" altLang="en-US" sz="2400" kern="1200" cap="none" spc="0" normalizeH="0" baseline="0" noProof="0">
                <a:latin typeface="微软雅黑 Light" panose="020b0502040204020203" pitchFamily="34" charset="-122"/>
                <a:ea typeface="微软雅黑 Light" panose="020b0502040204020203" pitchFamily="34" charset="-122"/>
                <a:cs typeface="+mn-cs"/>
              </a:rPr>
              <a:t> </a:t>
            </a: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mn-cs"/>
              </a:rPr>
              <a:t> 法人是具有民事权利能力和民事行为能力，依法独立享有民事权利和承担民事义务的组织。</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mn-cs"/>
            </a:endParaRPr>
          </a:p>
        </p:txBody>
      </p:sp>
      <p:sp>
        <p:nvSpPr>
          <p:cNvPr id="45" name="圆角矩形 44"/>
          <p:cNvSpPr/>
          <p:nvPr/>
        </p:nvSpPr>
        <p:spPr>
          <a:xfrm>
            <a:off x="223838" y="3557588"/>
            <a:ext cx="3916363" cy="2476500"/>
          </a:xfrm>
          <a:prstGeom prst="roundRect">
            <a:avLst/>
          </a:prstGeom>
          <a:noFill/>
          <a:ln>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6" name="文本框 45"/>
          <p:cNvSpPr txBox="1"/>
          <p:nvPr/>
        </p:nvSpPr>
        <p:spPr>
          <a:xfrm>
            <a:off x="4946650" y="3365500"/>
            <a:ext cx="1277620" cy="82994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rPr>
              <a:t>法  定</a:t>
            </a:r>
            <a:endPar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endParaRPr>
          </a:p>
          <a:p>
            <a:pPr marR="0" defTabSz="914400" eaLnBrk="1" hangingPunct="1">
              <a:buClrTx/>
              <a:buSzTx/>
              <a:buFontTx/>
              <a:buNone/>
              <a:defRPr/>
            </a:pPr>
            <a:r>
              <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rPr>
              <a:t>代表人</a:t>
            </a:r>
            <a:endPar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endParaRPr>
          </a:p>
        </p:txBody>
      </p:sp>
      <p:sp>
        <p:nvSpPr>
          <p:cNvPr id="47" name="文本框 46"/>
          <p:cNvSpPr txBox="1"/>
          <p:nvPr/>
        </p:nvSpPr>
        <p:spPr>
          <a:xfrm>
            <a:off x="5586095" y="2361565"/>
            <a:ext cx="1277620" cy="46037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rPr>
              <a:t>法  人</a:t>
            </a:r>
            <a:endPar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endParaRPr>
          </a:p>
        </p:txBody>
      </p:sp>
      <p:sp>
        <p:nvSpPr>
          <p:cNvPr id="48" name="文本框 47"/>
          <p:cNvSpPr txBox="1"/>
          <p:nvPr/>
        </p:nvSpPr>
        <p:spPr>
          <a:xfrm>
            <a:off x="5650230" y="4591685"/>
            <a:ext cx="1277620" cy="82994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rPr>
              <a:t>法 人</a:t>
            </a:r>
            <a:endPar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endParaRPr>
          </a:p>
          <a:p>
            <a:pPr marR="0" defTabSz="914400" eaLnBrk="1" hangingPunct="1">
              <a:buClrTx/>
              <a:buSzTx/>
              <a:buFontTx/>
              <a:buNone/>
              <a:defRPr/>
            </a:pPr>
            <a:r>
              <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rPr>
              <a:t>代 表</a:t>
            </a:r>
            <a:endParaRPr kumimoji="0" lang="zh-CN" altLang="en-US" sz="2400" b="1" kern="1200" cap="none" spc="0" normalizeH="0" baseline="0" noProof="0">
              <a:ln w="22225">
                <a:solidFill>
                  <a:schemeClr val="accent2"/>
                </a:solidFill>
                <a:prstDash val="solid"/>
              </a:ln>
              <a:solidFill>
                <a:srgbClr val="C00000"/>
              </a:solidFill>
              <a:latin typeface="幼圆" panose="02010509060101010101" charset="-122"/>
              <a:ea typeface="幼圆" panose="02010509060101010101" charset="-122"/>
              <a:cs typeface="+mn-cs"/>
            </a:endParaRPr>
          </a:p>
        </p:txBody>
      </p:sp>
      <p:sp>
        <p:nvSpPr>
          <p:cNvPr id="2" name="圆角矩形 1"/>
          <p:cNvSpPr/>
          <p:nvPr/>
        </p:nvSpPr>
        <p:spPr>
          <a:xfrm>
            <a:off x="7437438" y="4768850"/>
            <a:ext cx="5113338" cy="2376488"/>
          </a:xfrm>
          <a:prstGeom prst="roundRect">
            <a:avLst/>
          </a:prstGeom>
          <a:noFill/>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8" name="文本框 17"/>
          <p:cNvSpPr txBox="1"/>
          <p:nvPr/>
        </p:nvSpPr>
        <p:spPr>
          <a:xfrm>
            <a:off x="596900" y="3903663"/>
            <a:ext cx="3416300" cy="1446213"/>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buClrTx/>
              <a:buSzTx/>
              <a:buFontTx/>
              <a:buNone/>
              <a:defRPr/>
            </a:pPr>
            <a:r>
              <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mn-cs"/>
              </a:rPr>
              <a:t>依照法律或者法人章程的规定，代表法人从事民事活动的负责人，为法人的法定代表人。</a:t>
            </a:r>
            <a:endParaRPr kumimoji="0" lang="zh-CN" altLang="en-US" sz="2200" kern="1200" cap="none" spc="0" normalizeH="0" baseline="0" noProof="0">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cs typeface="+mn-cs"/>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Isosceles Triangle 45"/>
          <p:cNvSpPr/>
          <p:nvPr/>
        </p:nvSpPr>
        <p:spPr>
          <a:xfrm rot="5400000">
            <a:off x="6362700" y="1871663"/>
            <a:ext cx="71438" cy="122238"/>
          </a:xfrm>
          <a:prstGeom prst="triangle">
            <a:avLst/>
          </a:prstGeom>
          <a:gradFill>
            <a:gsLst>
              <a:gs pos="0">
                <a:schemeClr val="accent1"/>
              </a:gs>
              <a:gs pos="100000">
                <a:schemeClr val="accent1">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25" name="Isosceles Triangle 48"/>
          <p:cNvSpPr/>
          <p:nvPr/>
        </p:nvSpPr>
        <p:spPr>
          <a:xfrm rot="16200000" flipH="1">
            <a:off x="6584950" y="3670300"/>
            <a:ext cx="74613" cy="122238"/>
          </a:xfrm>
          <a:prstGeom prst="triangle">
            <a:avLst/>
          </a:prstGeom>
          <a:gradFill>
            <a:gsLst>
              <a:gs pos="0">
                <a:schemeClr val="accent1"/>
              </a:gs>
              <a:gs pos="100000">
                <a:schemeClr val="accent1">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45" name="文本框 44"/>
          <p:cNvSpPr txBox="1"/>
          <p:nvPr/>
        </p:nvSpPr>
        <p:spPr>
          <a:xfrm>
            <a:off x="7146925" y="1741488"/>
            <a:ext cx="1757363" cy="7064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4000" b="1">
                <a:solidFill>
                  <a:srgbClr val="C00000"/>
                </a:solidFill>
                <a:latin typeface="微软雅黑" panose="020b0503020204020204" pitchFamily="34" charset="-122"/>
                <a:ea typeface="微软雅黑" panose="020b0503020204020204" pitchFamily="34" charset="-122"/>
              </a:rPr>
              <a:t>定金</a:t>
            </a:r>
            <a:endParaRPr lang="zh-CN" altLang="en-US" sz="4000" b="1">
              <a:solidFill>
                <a:srgbClr val="C00000"/>
              </a:solidFill>
              <a:latin typeface="微软雅黑" panose="020b0503020204020204" pitchFamily="34" charset="-122"/>
              <a:ea typeface="微软雅黑" panose="020b0503020204020204" pitchFamily="34" charset="-122"/>
            </a:endParaRPr>
          </a:p>
        </p:txBody>
      </p:sp>
      <p:grpSp>
        <p:nvGrpSpPr>
          <p:cNvPr id="2" name="组合 1"/>
          <p:cNvGrpSpPr/>
          <p:nvPr/>
        </p:nvGrpSpPr>
        <p:grpSpPr>
          <a:xfrm>
            <a:off x="1255713" y="1846263"/>
            <a:ext cx="5211762" cy="1479550"/>
            <a:chOff x="1903445" y="1480457"/>
            <a:chExt cx="2392866" cy="1045029"/>
          </a:xfrm>
        </p:grpSpPr>
        <p:sp>
          <p:nvSpPr>
            <p:cNvPr id="47" name="矩形 46"/>
            <p:cNvSpPr/>
            <p:nvPr/>
          </p:nvSpPr>
          <p:spPr>
            <a:xfrm>
              <a:off x="1903445" y="1480457"/>
              <a:ext cx="2307771" cy="1045029"/>
            </a:xfrm>
            <a:prstGeom prst="rect">
              <a:avLst/>
            </a:prstGeom>
            <a:noFill/>
            <a:ln w="6350">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00"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50208" name="Rectangle 23"/>
            <p:cNvSpPr/>
            <p:nvPr/>
          </p:nvSpPr>
          <p:spPr>
            <a:xfrm>
              <a:off x="1903520" y="1516786"/>
              <a:ext cx="2392791" cy="9243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2200" b="1" err="1">
                  <a:solidFill>
                    <a:srgbClr val="1F4C6B"/>
                  </a:solidFill>
                  <a:latin typeface="微软雅黑 Light" panose="020b0502040204020203" pitchFamily="34" charset="-122"/>
                  <a:ea typeface="微软雅黑 Light" panose="020b0502040204020203" pitchFamily="34" charset="-122"/>
                </a:rPr>
                <a:t>定金是指根据法律规定或合同约定，为保障合同履行，一方当事人在合同履行前，先行支付给对方一定数额的货币。</a:t>
              </a:r>
              <a:endParaRPr lang="zh-CN" altLang="en-US" sz="2200" b="1">
                <a:solidFill>
                  <a:srgbClr val="1F4C6B"/>
                </a:solidFill>
                <a:latin typeface="微软雅黑 Light" panose="020b0502040204020203" pitchFamily="34" charset="-122"/>
                <a:ea typeface="微软雅黑 Light" panose="020b0502040204020203" pitchFamily="34" charset="-122"/>
              </a:endParaRPr>
            </a:p>
          </p:txBody>
        </p:sp>
      </p:grpSp>
      <p:sp>
        <p:nvSpPr>
          <p:cNvPr id="53" name="Rectangle 23"/>
          <p:cNvSpPr/>
          <p:nvPr/>
        </p:nvSpPr>
        <p:spPr>
          <a:xfrm>
            <a:off x="7245350" y="3694113"/>
            <a:ext cx="3243263" cy="1309687"/>
          </a:xfrm>
          <a:prstGeom prst="rect">
            <a:avLst/>
          </a:prstGeom>
          <a:noFill/>
          <a:ln w="9525" cap="flat" cmpd="sng">
            <a:solidFill>
              <a:srgbClr val="1F4C6B"/>
            </a:solidFill>
            <a:prstDash val="solid"/>
            <a:miter/>
            <a:headEnd type="none" w="med" len="med"/>
            <a:tailEnd type="none" w="med" len="med"/>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just" eaLnBrk="1" hangingPunct="1">
              <a:lnSpc>
                <a:spcPct val="120000"/>
              </a:lnSpc>
              <a:buNone/>
            </a:pPr>
            <a:r>
              <a:rPr lang="zh-CN" altLang="en-US" sz="2200" b="1">
                <a:solidFill>
                  <a:srgbClr val="1F4C6B"/>
                </a:solidFill>
                <a:latin typeface="微软雅黑 Light" panose="020b0502040204020203" pitchFamily="34" charset="-122"/>
                <a:ea typeface="微软雅黑 Light" panose="020b0502040204020203" pitchFamily="34" charset="-122"/>
              </a:rPr>
              <a:t>预付款是合同成立后，一方当事人预先支付给对方当事人的货币。</a:t>
            </a:r>
            <a:endParaRPr lang="zh-CN" altLang="en-US" sz="2200" b="1">
              <a:solidFill>
                <a:srgbClr val="1F4C6B"/>
              </a:solidFill>
              <a:latin typeface="微软雅黑 Light" panose="020b0502040204020203" pitchFamily="34" charset="-122"/>
              <a:ea typeface="微软雅黑 Light" panose="020b0502040204020203" pitchFamily="34" charset="-122"/>
            </a:endParaRPr>
          </a:p>
        </p:txBody>
      </p:sp>
      <p:sp>
        <p:nvSpPr>
          <p:cNvPr id="55" name="文本框 54"/>
          <p:cNvSpPr txBox="1"/>
          <p:nvPr/>
        </p:nvSpPr>
        <p:spPr>
          <a:xfrm>
            <a:off x="4757738" y="3565525"/>
            <a:ext cx="1709737" cy="70802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4000" b="1">
                <a:solidFill>
                  <a:srgbClr val="C00000"/>
                </a:solidFill>
                <a:latin typeface="微软雅黑" panose="020b0503020204020204" pitchFamily="34" charset="-122"/>
                <a:ea typeface="微软雅黑" panose="020b0503020204020204" pitchFamily="34" charset="-122"/>
              </a:rPr>
              <a:t>预付款</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56" name="Isosceles Triangle 45"/>
          <p:cNvSpPr/>
          <p:nvPr/>
        </p:nvSpPr>
        <p:spPr>
          <a:xfrm rot="5400000">
            <a:off x="6934200" y="5453063"/>
            <a:ext cx="71438" cy="122238"/>
          </a:xfrm>
          <a:prstGeom prst="triangle">
            <a:avLst/>
          </a:prstGeom>
          <a:gradFill>
            <a:gsLst>
              <a:gs pos="0">
                <a:schemeClr val="accent1"/>
              </a:gs>
              <a:gs pos="100000">
                <a:schemeClr val="accent1">
                  <a:lumMod val="5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57" name="文本框 56"/>
          <p:cNvSpPr txBox="1"/>
          <p:nvPr/>
        </p:nvSpPr>
        <p:spPr>
          <a:xfrm>
            <a:off x="7148513" y="5354638"/>
            <a:ext cx="1755775" cy="70643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4000" b="1">
                <a:solidFill>
                  <a:srgbClr val="C00000"/>
                </a:solidFill>
                <a:latin typeface="微软雅黑" panose="020b0503020204020204" pitchFamily="34" charset="-122"/>
                <a:ea typeface="微软雅黑" panose="020b0503020204020204" pitchFamily="34" charset="-122"/>
              </a:rPr>
              <a:t>订金</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61" name="Rectangle 23"/>
          <p:cNvSpPr/>
          <p:nvPr/>
        </p:nvSpPr>
        <p:spPr>
          <a:xfrm>
            <a:off x="1931988" y="5480050"/>
            <a:ext cx="4256087" cy="1309688"/>
          </a:xfrm>
          <a:prstGeom prst="rect">
            <a:avLst/>
          </a:prstGeom>
          <a:noFill/>
          <a:ln w="9525" cap="flat" cmpd="sng">
            <a:solidFill>
              <a:srgbClr val="1F4C6B"/>
            </a:solidFill>
            <a:prstDash val="solid"/>
            <a:miter/>
            <a:headEnd type="none" w="med" len="med"/>
            <a:tailEnd type="none" w="med" len="med"/>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altLang="en-US" sz="2200" b="1">
                <a:solidFill>
                  <a:srgbClr val="1F4C6B"/>
                </a:solidFill>
                <a:latin typeface="微软雅黑 Light" panose="020b0502040204020203" pitchFamily="34" charset="-122"/>
                <a:ea typeface="微软雅黑 Light" panose="020b0502040204020203" pitchFamily="34" charset="-122"/>
              </a:rPr>
              <a:t>订金在法律上并没有严格的界定，从文字的理解上来说，“订”的含义是订立、预订之意。</a:t>
            </a:r>
            <a:endParaRPr lang="zh-CN" altLang="en-US" sz="2200" b="1">
              <a:solidFill>
                <a:srgbClr val="1F4C6B"/>
              </a:solidFill>
              <a:latin typeface="微软雅黑 Light" panose="020b0502040204020203" pitchFamily="34" charset="-122"/>
              <a:ea typeface="微软雅黑 Light" panose="020b0502040204020203" pitchFamily="34" charset="-122"/>
            </a:endParaRPr>
          </a:p>
        </p:txBody>
      </p:sp>
      <p:grpSp>
        <p:nvGrpSpPr>
          <p:cNvPr id="3" name="组合 2"/>
          <p:cNvGrpSpPr/>
          <p:nvPr/>
        </p:nvGrpSpPr>
        <p:grpSpPr>
          <a:xfrm>
            <a:off x="6716713" y="1852613"/>
            <a:ext cx="142875" cy="5380037"/>
            <a:chOff x="4520930" y="1318196"/>
            <a:chExt cx="102141" cy="3825305"/>
          </a:xfrm>
        </p:grpSpPr>
        <p:grpSp>
          <p:nvGrpSpPr>
            <p:cNvPr id="50195" name="Group 1"/>
            <p:cNvGrpSpPr/>
            <p:nvPr/>
          </p:nvGrpSpPr>
          <p:grpSpPr>
            <a:xfrm>
              <a:off x="4558420" y="1357431"/>
              <a:ext cx="27161" cy="1512000"/>
              <a:chOff x="6077893" y="2108487"/>
              <a:chExt cx="36214" cy="1552769"/>
            </a:xfrm>
          </p:grpSpPr>
          <p:cxnSp>
            <p:nvCxnSpPr>
              <p:cNvPr id="12" name="Straight Connector 14"/>
              <p:cNvCxnSpPr/>
              <p:nvPr/>
            </p:nvCxnSpPr>
            <p:spPr>
              <a:xfrm flipH="1">
                <a:off x="6115153" y="2108946"/>
                <a:ext cx="0" cy="1551819"/>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cxnSp>
            <p:nvCxnSpPr>
              <p:cNvPr id="13" name="Straight Connector 24"/>
              <p:cNvCxnSpPr/>
              <p:nvPr/>
            </p:nvCxnSpPr>
            <p:spPr>
              <a:xfrm flipH="1">
                <a:off x="6076850" y="2108946"/>
                <a:ext cx="0" cy="1551819"/>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grpSp>
        <p:grpSp>
          <p:nvGrpSpPr>
            <p:cNvPr id="50196" name="Group 2"/>
            <p:cNvGrpSpPr/>
            <p:nvPr/>
          </p:nvGrpSpPr>
          <p:grpSpPr>
            <a:xfrm>
              <a:off x="4558420" y="2848083"/>
              <a:ext cx="27161" cy="1116000"/>
              <a:chOff x="6077893" y="3797444"/>
              <a:chExt cx="36214" cy="1371599"/>
            </a:xfrm>
          </p:grpSpPr>
          <p:cxnSp>
            <p:nvCxnSpPr>
              <p:cNvPr id="15" name="Straight Connector 19"/>
              <p:cNvCxnSpPr/>
              <p:nvPr/>
            </p:nvCxnSpPr>
            <p:spPr>
              <a:xfrm flipH="1">
                <a:off x="6115153" y="3797733"/>
                <a:ext cx="0" cy="1371411"/>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cxnSp>
            <p:nvCxnSpPr>
              <p:cNvPr id="16" name="Straight Connector 25"/>
              <p:cNvCxnSpPr/>
              <p:nvPr/>
            </p:nvCxnSpPr>
            <p:spPr>
              <a:xfrm flipH="1">
                <a:off x="6076850" y="3797733"/>
                <a:ext cx="0" cy="1371411"/>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grpSp>
        <p:grpSp>
          <p:nvGrpSpPr>
            <p:cNvPr id="50197" name="Group 3"/>
            <p:cNvGrpSpPr/>
            <p:nvPr/>
          </p:nvGrpSpPr>
          <p:grpSpPr>
            <a:xfrm>
              <a:off x="4558420" y="3978924"/>
              <a:ext cx="27161" cy="1164577"/>
              <a:chOff x="6077893" y="5305231"/>
              <a:chExt cx="36214" cy="1552769"/>
            </a:xfrm>
          </p:grpSpPr>
          <p:cxnSp>
            <p:nvCxnSpPr>
              <p:cNvPr id="18" name="Straight Connector 21"/>
              <p:cNvCxnSpPr/>
              <p:nvPr/>
            </p:nvCxnSpPr>
            <p:spPr>
              <a:xfrm flipH="1">
                <a:off x="6115153" y="5304599"/>
                <a:ext cx="0" cy="1553401"/>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cxnSp>
            <p:nvCxnSpPr>
              <p:cNvPr id="19" name="Straight Connector 26"/>
              <p:cNvCxnSpPr/>
              <p:nvPr/>
            </p:nvCxnSpPr>
            <p:spPr>
              <a:xfrm flipH="1">
                <a:off x="6076850" y="5304599"/>
                <a:ext cx="0" cy="1553401"/>
              </a:xfrm>
              <a:prstGeom prst="line">
                <a:avLst/>
              </a:prstGeom>
              <a:ln w="9525" cmpd="sng">
                <a:solidFill>
                  <a:srgbClr val="1F4C6B"/>
                </a:solidFill>
                <a:prstDash val="solid"/>
              </a:ln>
            </p:spPr>
            <p:style>
              <a:lnRef idx="1">
                <a:schemeClr val="accent1"/>
              </a:lnRef>
              <a:fillRef idx="0">
                <a:schemeClr val="accent1"/>
              </a:fillRef>
              <a:effectRef idx="0">
                <a:schemeClr val="accent1"/>
              </a:effectRef>
              <a:fontRef idx="minor">
                <a:schemeClr val="tx1"/>
              </a:fontRef>
            </p:style>
          </p:cxnSp>
        </p:grpSp>
        <p:sp>
          <p:nvSpPr>
            <p:cNvPr id="20" name="Oval 40"/>
            <p:cNvSpPr/>
            <p:nvPr/>
          </p:nvSpPr>
          <p:spPr>
            <a:xfrm>
              <a:off x="4520930" y="1318196"/>
              <a:ext cx="102141" cy="101585"/>
            </a:xfrm>
            <a:prstGeom prst="ellipse">
              <a:avLst/>
            </a:prstGeom>
            <a:gradFill>
              <a:gsLst>
                <a:gs pos="0">
                  <a:schemeClr val="accent1"/>
                </a:gs>
                <a:gs pos="100000">
                  <a:schemeClr val="accent1">
                    <a:lumMod val="50000"/>
                  </a:schemeClr>
                </a:gs>
              </a:gsLst>
              <a:lin ang="5400000" scaled="1"/>
            </a:gradFill>
            <a:ln w="25400">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21" name="Oval 41"/>
            <p:cNvSpPr/>
            <p:nvPr/>
          </p:nvSpPr>
          <p:spPr>
            <a:xfrm>
              <a:off x="4520930" y="3870516"/>
              <a:ext cx="102141" cy="101585"/>
            </a:xfrm>
            <a:prstGeom prst="ellipse">
              <a:avLst/>
            </a:prstGeom>
            <a:gradFill>
              <a:gsLst>
                <a:gs pos="0">
                  <a:schemeClr val="accent1"/>
                </a:gs>
                <a:gs pos="100000">
                  <a:schemeClr val="accent1">
                    <a:lumMod val="50000"/>
                  </a:schemeClr>
                </a:gs>
              </a:gsLst>
              <a:lin ang="5400000" scaled="1"/>
            </a:gradFill>
            <a:ln w="25400">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sp>
          <p:nvSpPr>
            <p:cNvPr id="10" name="Oval 16"/>
            <p:cNvSpPr/>
            <p:nvPr/>
          </p:nvSpPr>
          <p:spPr>
            <a:xfrm>
              <a:off x="4520930" y="2611816"/>
              <a:ext cx="102141" cy="103172"/>
            </a:xfrm>
            <a:prstGeom prst="ellipse">
              <a:avLst/>
            </a:prstGeom>
            <a:gradFill>
              <a:gsLst>
                <a:gs pos="0">
                  <a:schemeClr val="accent1"/>
                </a:gs>
                <a:gs pos="100000">
                  <a:schemeClr val="accent1">
                    <a:lumMod val="50000"/>
                  </a:schemeClr>
                </a:gs>
              </a:gsLst>
              <a:lin ang="5400000" scaled="1"/>
            </a:gradFill>
            <a:ln w="25400">
              <a:solidFill>
                <a:srgbClr val="1F4C6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id-ID" sz="1425" b="0" i="0" u="none" strike="noStrike" kern="1200" cap="none" spc="0" normalizeH="0" baseline="0" noProof="0">
                <a:ln>
                  <a:noFill/>
                </a:ln>
                <a:gradFill>
                  <a:gsLst>
                    <a:gs pos="0">
                      <a:schemeClr val="accent1"/>
                    </a:gs>
                    <a:gs pos="100000">
                      <a:schemeClr val="accent1">
                        <a:lumMod val="50000"/>
                      </a:schemeClr>
                    </a:gs>
                  </a:gsLst>
                  <a:lin ang="5400000" scaled="1"/>
                </a:gradFill>
                <a:effectLst/>
                <a:uLnTx/>
                <a:uFillTx/>
                <a:latin typeface="+mn-lt"/>
                <a:ea typeface="+mn-ea"/>
                <a:cs typeface="+mn-cs"/>
              </a:endParaRPr>
            </a:p>
          </p:txBody>
        </p:sp>
      </p:grpSp>
      <p:sp>
        <p:nvSpPr>
          <p:cNvPr id="39" name="文本框 48"/>
          <p:cNvSpPr txBox="1">
            <a:spLocks noChangeArrowheads="1"/>
          </p:cNvSpPr>
          <p:nvPr/>
        </p:nvSpPr>
        <p:spPr bwMode="auto">
          <a:xfrm>
            <a:off x="3549650" y="665163"/>
            <a:ext cx="7848600" cy="611188"/>
          </a:xfrm>
          <a:prstGeom prst="rect">
            <a:avLst/>
          </a:prstGeom>
          <a:noFill/>
          <a:ln>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1pPr>
            <a:lvl2pPr marL="742950" lvl="1" indent="-285750" algn="l" defTabSz="9144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2pPr>
            <a:lvl3pPr marL="1143000" lvl="2" indent="-228600" algn="l" defTabSz="9144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3pPr>
            <a:lvl4pPr marL="1600200" lvl="3" indent="-228600" algn="l" defTabSz="9144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4pPr>
            <a:lvl5pPr marL="2057400" lvl="4" indent="-228600" algn="l" defTabSz="9144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5pPr>
            <a:lvl6pPr marL="2514600" lvl="5"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6pPr>
            <a:lvl7pPr marL="2971800" lvl="6"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7pPr>
            <a:lvl8pPr marL="3429000" lvl="7"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8pPr>
            <a:lvl9pPr marL="3886200" lvl="8" indent="-228600" algn="l" defTabSz="685800" rtl="0" eaLnBrk="0" fontAlgn="base" latinLnBrk="0" hangingPunct="0">
              <a:lnSpc>
                <a:spcPct val="100000"/>
              </a:lnSpc>
              <a:spcBef>
                <a:spcPct val="0"/>
              </a:spcBef>
              <a:spcAft>
                <a:spcPct val="0"/>
              </a:spcAft>
              <a:buNone/>
              <a:defRPr sz="1300" b="0" i="0" u="none" kern="1200" baseline="0">
                <a:solidFill>
                  <a:schemeClr val="tx1"/>
                </a:solidFill>
                <a:latin typeface="Lao UI" panose="020b0502040204020203" pitchFamily="34" charset="0"/>
                <a:ea typeface="微软雅黑" panose="020b0503020204020204" pitchFamily="34"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375"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mn-cs"/>
              </a:rPr>
              <a:t>（三）</a:t>
            </a:r>
            <a:r>
              <a:rPr kumimoji="0" lang="en-US" altLang="zh-CN" sz="3375"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mn-cs"/>
              </a:rPr>
              <a:t>合同基本法律概念区分</a:t>
            </a:r>
            <a:endParaRPr kumimoji="0" lang="zh-CN" altLang="en-US" sz="3375"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mn-cs"/>
            </a:endParaRPr>
          </a:p>
        </p:txBody>
      </p:sp>
      <p:sp>
        <p:nvSpPr>
          <p:cNvPr id="4" name="矩形 3"/>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5" name="组合 4"/>
          <p:cNvGrpSpPr/>
          <p:nvPr/>
        </p:nvGrpSpPr>
        <p:grpSpPr>
          <a:xfrm>
            <a:off x="264939" y="0"/>
            <a:ext cx="576064" cy="836712"/>
            <a:chOff x="841003" y="360040"/>
            <a:chExt cx="504056" cy="836712"/>
          </a:xfrm>
          <a:solidFill>
            <a:schemeClr val="accent5">
              <a:lumMod val="75000"/>
            </a:schemeClr>
          </a:solidFill>
        </p:grpSpPr>
        <p:sp>
          <p:nvSpPr>
            <p:cNvPr id="6" name="矩形 5"/>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等腰三角形 6"/>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8" name="文本框 9"/>
          <p:cNvSpPr txBox="1"/>
          <p:nvPr/>
        </p:nvSpPr>
        <p:spPr>
          <a:xfrm>
            <a:off x="952500" y="64135"/>
            <a:ext cx="1169733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一、关于合同的重要基本知识——（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50194"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decel="100000" fill="hold" grpId="0" nodeType="afterEffect">
                                  <p:stCondLst>
                                    <p:cond delay="0"/>
                                  </p:stCondLst>
                                  <p:childTnLst>
                                    <p:set>
                                      <p:cBhvr>
                                        <p:cTn id="6" dur="1" fill="hold">
                                          <p:stCondLst>
                                            <p:cond delay="0"/>
                                          </p:stCondLst>
                                        </p:cTn>
                                        <p:tgtEl>
                                          <p:spTgt spid="39"/>
                                        </p:tgtEl>
                                        <p:attrNameLst>
                                          <p:attrName>style.visibility</p:attrName>
                                        </p:attrNameLst>
                                      </p:cBhvr>
                                      <p:to>
                                        <p:strVal val="visible"/>
                                      </p:to>
                                    </p:set>
                                    <p:anim calcmode="lin" valueType="num">
                                      <p:cBhvr additive="base">
                                        <p:cTn id="7" dur="500" fill="hold"/>
                                        <p:tgtEl>
                                          <p:spTgt spid="39"/>
                                        </p:tgtEl>
                                        <p:attrNameLst>
                                          <p:attrName>ppt_x</p:attrName>
                                        </p:attrNameLst>
                                      </p:cBhvr>
                                      <p:tavLst>
                                        <p:tav tm="0">
                                          <p:val>
                                            <p:strVal val="#ppt_x"/>
                                          </p:val>
                                        </p:tav>
                                        <p:tav tm="100000">
                                          <p:val>
                                            <p:strVal val="#ppt_x"/>
                                          </p:val>
                                        </p:tav>
                                      </p:tavLst>
                                    </p:anim>
                                    <p:anim calcmode="lin" valueType="num">
                                      <p:cBhvr additive="base">
                                        <p:cTn id="8" dur="500" fill="hold"/>
                                        <p:tgtEl>
                                          <p:spTgt spid="39"/>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2" presetClass="entr" presetSubtype="1" dur="500"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par>
                          <p:cTn id="13" fill="hold" nodeType="afterGroup">
                            <p:stCondLst>
                              <p:cond delay="1000"/>
                            </p:stCondLst>
                            <p:childTnLst>
                              <p:par>
                                <p:cTn id="14" presetID="10" presetClass="entr" presetSubtype="0" dur="500" fill="hold" grpId="0" nodeType="after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childTnLst>
                          </p:cTn>
                        </p:par>
                        <p:par>
                          <p:cTn id="17" fill="hold" nodeType="afterGroup">
                            <p:stCondLst>
                              <p:cond delay="1500"/>
                            </p:stCondLst>
                            <p:childTnLst>
                              <p:par>
                                <p:cTn id="18" presetID="2" presetClass="entr" presetSubtype="2" dur="500" decel="100000" fill="hold" grpId="0" nodeType="afterEffect">
                                  <p:stCondLst>
                                    <p:cond delay="0"/>
                                  </p:stCondLst>
                                  <p:childTnLst>
                                    <p:set>
                                      <p:cBhvr>
                                        <p:cTn id="19" dur="1" fill="hold">
                                          <p:stCondLst>
                                            <p:cond delay="0"/>
                                          </p:stCondLst>
                                        </p:cTn>
                                        <p:tgtEl>
                                          <p:spTgt spid="45"/>
                                        </p:tgtEl>
                                        <p:attrNameLst>
                                          <p:attrName>style.visibility</p:attrName>
                                        </p:attrNameLst>
                                      </p:cBhvr>
                                      <p:to>
                                        <p:strVal val="visible"/>
                                      </p:to>
                                    </p:set>
                                    <p:anim calcmode="lin" valueType="num">
                                      <p:cBhvr additive="base">
                                        <p:cTn id="20" dur="500" fill="hold"/>
                                        <p:tgtEl>
                                          <p:spTgt spid="45"/>
                                        </p:tgtEl>
                                        <p:attrNameLst>
                                          <p:attrName>ppt_x</p:attrName>
                                        </p:attrNameLst>
                                      </p:cBhvr>
                                      <p:tavLst>
                                        <p:tav tm="0">
                                          <p:val>
                                            <p:strVal val="1+#ppt_w/2"/>
                                          </p:val>
                                        </p:tav>
                                        <p:tav tm="100000">
                                          <p:val>
                                            <p:strVal val="#ppt_x"/>
                                          </p:val>
                                        </p:tav>
                                      </p:tavLst>
                                    </p:anim>
                                    <p:anim calcmode="lin" valueType="num">
                                      <p:cBhvr additive="base">
                                        <p:cTn id="21" dur="500" fill="hold"/>
                                        <p:tgtEl>
                                          <p:spTgt spid="45"/>
                                        </p:tgtEl>
                                        <p:attrNameLst>
                                          <p:attrName>ppt_y</p:attrName>
                                        </p:attrNameLst>
                                      </p:cBhvr>
                                      <p:tavLst>
                                        <p:tav tm="0">
                                          <p:val>
                                            <p:strVal val="#ppt_y"/>
                                          </p:val>
                                        </p:tav>
                                        <p:tav tm="100000">
                                          <p:val>
                                            <p:strVal val="#ppt_y"/>
                                          </p:val>
                                        </p:tav>
                                      </p:tavLst>
                                    </p:anim>
                                  </p:childTnLst>
                                </p:cTn>
                              </p:par>
                              <p:par>
                                <p:cTn id="22" presetID="2" presetClass="entr" presetSubtype="8" dur="500" decel="100000"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fill="hold"/>
                                        <p:tgtEl>
                                          <p:spTgt spid="2"/>
                                        </p:tgtEl>
                                        <p:attrNameLst>
                                          <p:attrName>ppt_x</p:attrName>
                                        </p:attrNameLst>
                                      </p:cBhvr>
                                      <p:tavLst>
                                        <p:tav tm="0">
                                          <p:val>
                                            <p:strVal val="0-#ppt_w/2"/>
                                          </p:val>
                                        </p:tav>
                                        <p:tav tm="100000">
                                          <p:val>
                                            <p:strVal val="#ppt_x"/>
                                          </p:val>
                                        </p:tav>
                                      </p:tavLst>
                                    </p:anim>
                                    <p:anim calcmode="lin" valueType="num">
                                      <p:cBhvr additive="base">
                                        <p:cTn id="25" dur="500" fill="hold"/>
                                        <p:tgtEl>
                                          <p:spTgt spid="2"/>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2000"/>
                            </p:stCondLst>
                            <p:childTnLst>
                              <p:par>
                                <p:cTn id="27" presetID="10" presetClass="entr" presetSubtype="0" dur="500"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childTnLst>
                          </p:cTn>
                        </p:par>
                        <p:par>
                          <p:cTn id="30" fill="hold" nodeType="afterGroup">
                            <p:stCondLst>
                              <p:cond delay="2500"/>
                            </p:stCondLst>
                            <p:childTnLst>
                              <p:par>
                                <p:cTn id="31" presetID="2" presetClass="entr" presetSubtype="2" dur="500" fill="hold" grpId="0" nodeType="afterEffect">
                                  <p:stCondLst>
                                    <p:cond delay="0"/>
                                  </p:stCondLst>
                                  <p:childTnLst>
                                    <p:set>
                                      <p:cBhvr>
                                        <p:cTn id="32" dur="1" fill="hold">
                                          <p:stCondLst>
                                            <p:cond delay="0"/>
                                          </p:stCondLst>
                                        </p:cTn>
                                        <p:tgtEl>
                                          <p:spTgt spid="53"/>
                                        </p:tgtEl>
                                        <p:attrNameLst>
                                          <p:attrName>style.visibility</p:attrName>
                                        </p:attrNameLst>
                                      </p:cBhvr>
                                      <p:to>
                                        <p:strVal val="visible"/>
                                      </p:to>
                                    </p:set>
                                    <p:anim calcmode="lin" valueType="num">
                                      <p:cBhvr additive="base">
                                        <p:cTn id="33" dur="500" fill="hold"/>
                                        <p:tgtEl>
                                          <p:spTgt spid="53"/>
                                        </p:tgtEl>
                                        <p:attrNameLst>
                                          <p:attrName>ppt_x</p:attrName>
                                        </p:attrNameLst>
                                      </p:cBhvr>
                                      <p:tavLst>
                                        <p:tav tm="0">
                                          <p:val>
                                            <p:strVal val="1+#ppt_w/2"/>
                                          </p:val>
                                        </p:tav>
                                        <p:tav tm="100000">
                                          <p:val>
                                            <p:strVal val="#ppt_x"/>
                                          </p:val>
                                        </p:tav>
                                      </p:tavLst>
                                    </p:anim>
                                    <p:anim calcmode="lin" valueType="num">
                                      <p:cBhvr additive="base">
                                        <p:cTn id="34" dur="500" fill="hold"/>
                                        <p:tgtEl>
                                          <p:spTgt spid="53"/>
                                        </p:tgtEl>
                                        <p:attrNameLst>
                                          <p:attrName>ppt_y</p:attrName>
                                        </p:attrNameLst>
                                      </p:cBhvr>
                                      <p:tavLst>
                                        <p:tav tm="0">
                                          <p:val>
                                            <p:strVal val="#ppt_y"/>
                                          </p:val>
                                        </p:tav>
                                        <p:tav tm="100000">
                                          <p:val>
                                            <p:strVal val="#ppt_y"/>
                                          </p:val>
                                        </p:tav>
                                      </p:tavLst>
                                    </p:anim>
                                  </p:childTnLst>
                                </p:cTn>
                              </p:par>
                              <p:par>
                                <p:cTn id="35" presetID="2" presetClass="entr" presetSubtype="8" dur="500" decel="100000" fill="hold" grpId="0" nodeType="withEffect">
                                  <p:stCondLst>
                                    <p:cond delay="0"/>
                                  </p:stCondLst>
                                  <p:childTnLst>
                                    <p:set>
                                      <p:cBhvr>
                                        <p:cTn id="36" dur="1" fill="hold">
                                          <p:stCondLst>
                                            <p:cond delay="0"/>
                                          </p:stCondLst>
                                        </p:cTn>
                                        <p:tgtEl>
                                          <p:spTgt spid="55"/>
                                        </p:tgtEl>
                                        <p:attrNameLst>
                                          <p:attrName>style.visibility</p:attrName>
                                        </p:attrNameLst>
                                      </p:cBhvr>
                                      <p:to>
                                        <p:strVal val="visible"/>
                                      </p:to>
                                    </p:set>
                                    <p:anim calcmode="lin" valueType="num">
                                      <p:cBhvr additive="base">
                                        <p:cTn id="37" dur="500" fill="hold"/>
                                        <p:tgtEl>
                                          <p:spTgt spid="55"/>
                                        </p:tgtEl>
                                        <p:attrNameLst>
                                          <p:attrName>ppt_x</p:attrName>
                                        </p:attrNameLst>
                                      </p:cBhvr>
                                      <p:tavLst>
                                        <p:tav tm="0">
                                          <p:val>
                                            <p:strVal val="0-#ppt_w/2"/>
                                          </p:val>
                                        </p:tav>
                                        <p:tav tm="100000">
                                          <p:val>
                                            <p:strVal val="#ppt_x"/>
                                          </p:val>
                                        </p:tav>
                                      </p:tavLst>
                                    </p:anim>
                                    <p:anim calcmode="lin" valueType="num">
                                      <p:cBhvr additive="base">
                                        <p:cTn id="38" dur="500" fill="hold"/>
                                        <p:tgtEl>
                                          <p:spTgt spid="55"/>
                                        </p:tgtEl>
                                        <p:attrNameLst>
                                          <p:attrName>ppt_y</p:attrName>
                                        </p:attrNameLst>
                                      </p:cBhvr>
                                      <p:tavLst>
                                        <p:tav tm="0">
                                          <p:val>
                                            <p:strVal val="#ppt_y"/>
                                          </p:val>
                                        </p:tav>
                                        <p:tav tm="100000">
                                          <p:val>
                                            <p:strVal val="#ppt_y"/>
                                          </p:val>
                                        </p:tav>
                                      </p:tavLst>
                                    </p:anim>
                                  </p:childTnLst>
                                </p:cTn>
                              </p:par>
                            </p:childTnLst>
                          </p:cTn>
                        </p:par>
                        <p:par>
                          <p:cTn id="39" fill="hold" nodeType="afterGroup">
                            <p:stCondLst>
                              <p:cond delay="3000"/>
                            </p:stCondLst>
                            <p:childTnLst>
                              <p:par>
                                <p:cTn id="40" presetID="10" presetClass="entr" presetSubtype="0" dur="500" fill="hold" grpId="0" nodeType="afterEffect">
                                  <p:stCondLst>
                                    <p:cond delay="0"/>
                                  </p:stCondLst>
                                  <p:childTnLst>
                                    <p:set>
                                      <p:cBhvr>
                                        <p:cTn id="41" dur="1" fill="hold">
                                          <p:stCondLst>
                                            <p:cond delay="0"/>
                                          </p:stCondLst>
                                        </p:cTn>
                                        <p:tgtEl>
                                          <p:spTgt spid="56"/>
                                        </p:tgtEl>
                                        <p:attrNameLst>
                                          <p:attrName>style.visibility</p:attrName>
                                        </p:attrNameLst>
                                      </p:cBhvr>
                                      <p:to>
                                        <p:strVal val="visible"/>
                                      </p:to>
                                    </p:set>
                                    <p:animEffect transition="in" filter="fade">
                                      <p:cBhvr>
                                        <p:cTn id="42" dur="500"/>
                                        <p:tgtEl>
                                          <p:spTgt spid="56"/>
                                        </p:tgtEl>
                                      </p:cBhvr>
                                    </p:animEffect>
                                  </p:childTnLst>
                                </p:cTn>
                              </p:par>
                            </p:childTnLst>
                          </p:cTn>
                        </p:par>
                        <p:par>
                          <p:cTn id="43" fill="hold" nodeType="afterGroup">
                            <p:stCondLst>
                              <p:cond delay="3500"/>
                            </p:stCondLst>
                            <p:childTnLst>
                              <p:par>
                                <p:cTn id="44" presetID="2" presetClass="entr" presetSubtype="8" dur="500" fill="hold" grpId="0" nodeType="afterEffect">
                                  <p:stCondLst>
                                    <p:cond delay="0"/>
                                  </p:stCondLst>
                                  <p:childTnLst>
                                    <p:set>
                                      <p:cBhvr>
                                        <p:cTn id="45" dur="1" fill="hold">
                                          <p:stCondLst>
                                            <p:cond delay="0"/>
                                          </p:stCondLst>
                                        </p:cTn>
                                        <p:tgtEl>
                                          <p:spTgt spid="61"/>
                                        </p:tgtEl>
                                        <p:attrNameLst>
                                          <p:attrName>style.visibility</p:attrName>
                                        </p:attrNameLst>
                                      </p:cBhvr>
                                      <p:to>
                                        <p:strVal val="visible"/>
                                      </p:to>
                                    </p:set>
                                    <p:anim calcmode="lin" valueType="num">
                                      <p:cBhvr additive="base">
                                        <p:cTn id="46" dur="500" fill="hold"/>
                                        <p:tgtEl>
                                          <p:spTgt spid="61"/>
                                        </p:tgtEl>
                                        <p:attrNameLst>
                                          <p:attrName>ppt_x</p:attrName>
                                        </p:attrNameLst>
                                      </p:cBhvr>
                                      <p:tavLst>
                                        <p:tav tm="0">
                                          <p:val>
                                            <p:strVal val="0-#ppt_w/2"/>
                                          </p:val>
                                        </p:tav>
                                        <p:tav tm="100000">
                                          <p:val>
                                            <p:strVal val="#ppt_x"/>
                                          </p:val>
                                        </p:tav>
                                      </p:tavLst>
                                    </p:anim>
                                    <p:anim calcmode="lin" valueType="num">
                                      <p:cBhvr additive="base">
                                        <p:cTn id="47" dur="500" fill="hold"/>
                                        <p:tgtEl>
                                          <p:spTgt spid="61"/>
                                        </p:tgtEl>
                                        <p:attrNameLst>
                                          <p:attrName>ppt_y</p:attrName>
                                        </p:attrNameLst>
                                      </p:cBhvr>
                                      <p:tavLst>
                                        <p:tav tm="0">
                                          <p:val>
                                            <p:strVal val="#ppt_y"/>
                                          </p:val>
                                        </p:tav>
                                        <p:tav tm="100000">
                                          <p:val>
                                            <p:strVal val="#ppt_y"/>
                                          </p:val>
                                        </p:tav>
                                      </p:tavLst>
                                    </p:anim>
                                  </p:childTnLst>
                                </p:cTn>
                              </p:par>
                              <p:par>
                                <p:cTn id="48" presetID="2" presetClass="entr" presetSubtype="2" dur="500" decel="100000" fill="hold" grpId="0" nodeType="withEffect">
                                  <p:stCondLst>
                                    <p:cond delay="0"/>
                                  </p:stCondLst>
                                  <p:childTnLst>
                                    <p:set>
                                      <p:cBhvr>
                                        <p:cTn id="49" dur="1" fill="hold">
                                          <p:stCondLst>
                                            <p:cond delay="0"/>
                                          </p:stCondLst>
                                        </p:cTn>
                                        <p:tgtEl>
                                          <p:spTgt spid="57"/>
                                        </p:tgtEl>
                                        <p:attrNameLst>
                                          <p:attrName>style.visibility</p:attrName>
                                        </p:attrNameLst>
                                      </p:cBhvr>
                                      <p:to>
                                        <p:strVal val="visible"/>
                                      </p:to>
                                    </p:set>
                                    <p:anim calcmode="lin" valueType="num">
                                      <p:cBhvr additive="base">
                                        <p:cTn id="50" dur="500" fill="hold"/>
                                        <p:tgtEl>
                                          <p:spTgt spid="57"/>
                                        </p:tgtEl>
                                        <p:attrNameLst>
                                          <p:attrName>ppt_x</p:attrName>
                                        </p:attrNameLst>
                                      </p:cBhvr>
                                      <p:tavLst>
                                        <p:tav tm="0">
                                          <p:val>
                                            <p:strVal val="1+#ppt_w/2"/>
                                          </p:val>
                                        </p:tav>
                                        <p:tav tm="100000">
                                          <p:val>
                                            <p:strVal val="#ppt_x"/>
                                          </p:val>
                                        </p:tav>
                                      </p:tavLst>
                                    </p:anim>
                                    <p:anim calcmode="lin" valueType="num">
                                      <p:cBhvr additive="base">
                                        <p:cTn id="51" dur="500" fill="hold"/>
                                        <p:tgtEl>
                                          <p:spTgt spid="5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5" grpId="0"/>
      <p:bldP spid="45" grpId="0"/>
      <p:bldP spid="53" grpId="0"/>
      <p:bldP spid="55" grpId="0"/>
      <p:bldP spid="56" grpId="0"/>
      <p:bldP spid="57" grpId="0"/>
      <p:bldP spid="61" grpId="0"/>
      <p:bldP spid="39"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文本框 9"/>
          <p:cNvSpPr txBox="1"/>
          <p:nvPr/>
        </p:nvSpPr>
        <p:spPr>
          <a:xfrm>
            <a:off x="1038225" y="200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研究意义</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36" name="TextBox 35"/>
          <p:cNvSpPr txBox="1"/>
          <p:nvPr/>
        </p:nvSpPr>
        <p:spPr>
          <a:xfrm>
            <a:off x="16527462" y="8855075"/>
            <a:ext cx="220662" cy="106363"/>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buNone/>
            </a:pPr>
            <a:r>
              <a:rPr lang="zh-CN" altLang="en-US" sz="100">
                <a:latin typeface="Calibri" panose="020f0502020204030204" pitchFamily="34" charset="0"/>
              </a:rPr>
              <a:t>延时符</a:t>
            </a:r>
            <a:endParaRPr lang="zh-CN" altLang="en-US" sz="100">
              <a:latin typeface="Calibri" panose="020f0502020204030204" pitchFamily="34" charset="0"/>
            </a:endParaRPr>
          </a:p>
        </p:txBody>
      </p:sp>
      <p:sp>
        <p:nvSpPr>
          <p:cNvPr id="52228" name="文本框 9"/>
          <p:cNvSpPr txBox="1"/>
          <p:nvPr/>
        </p:nvSpPr>
        <p:spPr>
          <a:xfrm>
            <a:off x="1165225" y="327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研究思路</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52229" name="文本框 9"/>
          <p:cNvSpPr txBox="1"/>
          <p:nvPr/>
        </p:nvSpPr>
        <p:spPr>
          <a:xfrm>
            <a:off x="1292225" y="454025"/>
            <a:ext cx="1974850" cy="85725"/>
          </a:xfrm>
          <a:prstGeom prst="rect">
            <a:avLst/>
          </a:prstGeom>
          <a:noFill/>
          <a:ln w="9525">
            <a:noFill/>
          </a:ln>
        </p:spPr>
        <p:txBody>
          <a:bodyPr lIns="72311" tIns="36155" rIns="72311" bIns="36155">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lvl="1" indent="-182880" eaLnBrk="1" hangingPunct="1">
              <a:buNone/>
            </a:pPr>
            <a:r>
              <a:rPr lang="zh-CN" altLang="en-US" sz="100">
                <a:solidFill>
                  <a:schemeClr val="bg1"/>
                </a:solidFill>
                <a:latin typeface="微软雅黑" panose="020b0503020204020204" pitchFamily="34" charset="-122"/>
                <a:ea typeface="微软雅黑" panose="020b0503020204020204" pitchFamily="34" charset="-122"/>
              </a:rPr>
              <a:t>相关建议</a:t>
            </a:r>
            <a:endParaRPr lang="zh-CN" altLang="en-US" sz="100">
              <a:solidFill>
                <a:schemeClr val="bg1"/>
              </a:solidFill>
              <a:latin typeface="微软雅黑" panose="020b0503020204020204" pitchFamily="34" charset="-122"/>
              <a:ea typeface="微软雅黑" panose="020b0503020204020204" pitchFamily="34" charset="-122"/>
            </a:endParaRPr>
          </a:p>
        </p:txBody>
      </p:sp>
      <p:sp>
        <p:nvSpPr>
          <p:cNvPr id="35" name="矩形 34"/>
          <p:cNvSpPr/>
          <p:nvPr/>
        </p:nvSpPr>
        <p:spPr>
          <a:xfrm>
            <a:off x="0" y="0"/>
            <a:ext cx="12870180" cy="548640"/>
          </a:xfrm>
          <a:prstGeom prst="rect">
            <a:avLst/>
          </a:prstGeom>
          <a:blipFill>
            <a:blip r:embed="rId3"/>
            <a:stretch>
              <a:fillRect t="-2866" b="-818522"/>
            </a:stretch>
          </a:bli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37" name="组合 36"/>
          <p:cNvGrpSpPr/>
          <p:nvPr/>
        </p:nvGrpSpPr>
        <p:grpSpPr>
          <a:xfrm>
            <a:off x="264939" y="0"/>
            <a:ext cx="576064" cy="836712"/>
            <a:chOff x="841003" y="360040"/>
            <a:chExt cx="504056" cy="836712"/>
          </a:xfrm>
          <a:solidFill>
            <a:schemeClr val="accent5">
              <a:lumMod val="75000"/>
            </a:schemeClr>
          </a:solidFill>
        </p:grpSpPr>
        <p:sp>
          <p:nvSpPr>
            <p:cNvPr id="38" name="矩形 37"/>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39" name="等腰三角形 38"/>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sp>
        <p:nvSpPr>
          <p:cNvPr id="40" name="文本框 9"/>
          <p:cNvSpPr txBox="1"/>
          <p:nvPr/>
        </p:nvSpPr>
        <p:spPr>
          <a:xfrm>
            <a:off x="952500" y="64135"/>
            <a:ext cx="11595735" cy="499109"/>
          </a:xfrm>
          <a:prstGeom prst="rect">
            <a:avLst/>
          </a:prstGeom>
          <a:noFill/>
        </p:spPr>
        <p:txBody>
          <a:bodyPr wrap="square" lIns="68580" tIns="34290" rIns="68580" bIns="34290"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1" indent="-182880" algn="l" defTabSz="914400" rtl="0" eaLnBrk="1" fontAlgn="base"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sym typeface="+mn-ea"/>
              </a:rPr>
              <a:t>关于合同的重要基本知识——（</a:t>
            </a:r>
            <a:r>
              <a:rPr kumimoji="0" lang="en-US" altLang="zh-CN"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sym typeface="+mn-ea"/>
              </a:rPr>
              <a:t>3</a:t>
            </a:r>
            <a:r>
              <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sym typeface="+mn-ea"/>
              </a:rPr>
              <a:t>）合同基本法律概念区分</a:t>
            </a:r>
            <a:endParaRPr kumimoji="0" lang="zh-CN" altLang="en-US" sz="2800" b="0" i="0" u="none" strike="noStrike" kern="1200" cap="none" spc="0" normalizeH="0" baseline="0" noProof="0">
              <a:ln w="10160">
                <a:solidFill>
                  <a:schemeClr val="bg1"/>
                </a:solidFill>
                <a:prstDash val="solid"/>
              </a:ln>
              <a:solidFill>
                <a:schemeClr val="bg1"/>
              </a:solidFill>
              <a:effectLst>
                <a:outerShdw blurRad="38100" dist="22860" dir="5400000" algn="tl" rotWithShape="0">
                  <a:srgbClr val="000000">
                    <a:alpha val="30000"/>
                  </a:srgbClr>
                </a:outerShdw>
              </a:effectLst>
              <a:uLnTx/>
              <a:uFillTx/>
              <a:latin typeface="微软雅黑 Light" panose="020b0502040204020203" pitchFamily="34" charset="-122"/>
              <a:ea typeface="微软雅黑 Light" panose="020b0502040204020203" pitchFamily="34" charset="-122"/>
              <a:cs typeface="+mn-cs"/>
            </a:endParaRPr>
          </a:p>
        </p:txBody>
      </p:sp>
      <p:sp>
        <p:nvSpPr>
          <p:cNvPr id="52235" name="Freeform 1986"/>
          <p:cNvSpPr/>
          <p:nvPr/>
        </p:nvSpPr>
        <p:spPr>
          <a:xfrm>
            <a:off x="336550" y="93663"/>
            <a:ext cx="431800" cy="361950"/>
          </a:xfrm>
          <a:custGeom>
            <a:cxnLst>
              <a:cxn ang="0">
                <a:pos x="428552" y="303945"/>
              </a:cxn>
              <a:cxn ang="0">
                <a:pos x="378903" y="276103"/>
              </a:cxn>
              <a:cxn ang="0">
                <a:pos x="310961" y="250581"/>
              </a:cxn>
              <a:cxn ang="0">
                <a:pos x="292670" y="245940"/>
              </a:cxn>
              <a:cxn ang="0">
                <a:pos x="274378" y="218098"/>
              </a:cxn>
              <a:cxn ang="0">
                <a:pos x="263925" y="218098"/>
              </a:cxn>
              <a:cxn ang="0">
                <a:pos x="274378" y="197216"/>
              </a:cxn>
              <a:cxn ang="0">
                <a:pos x="279604" y="171694"/>
              </a:cxn>
              <a:cxn ang="0">
                <a:pos x="292670" y="162413"/>
              </a:cxn>
              <a:cxn ang="0">
                <a:pos x="297896" y="146172"/>
              </a:cxn>
              <a:cxn ang="0">
                <a:pos x="297896" y="118330"/>
              </a:cxn>
              <a:cxn ang="0">
                <a:pos x="292670" y="106729"/>
              </a:cxn>
              <a:cxn ang="0">
                <a:pos x="295283" y="69606"/>
              </a:cxn>
              <a:cxn ang="0">
                <a:pos x="290056" y="44084"/>
              </a:cxn>
              <a:cxn ang="0">
                <a:pos x="279604" y="27842"/>
              </a:cxn>
              <a:cxn ang="0">
                <a:pos x="266538" y="25522"/>
              </a:cxn>
              <a:cxn ang="0">
                <a:pos x="258699" y="18562"/>
              </a:cxn>
              <a:cxn ang="0">
                <a:pos x="167240" y="20882"/>
              </a:cxn>
              <a:cxn ang="0">
                <a:pos x="133269" y="106729"/>
              </a:cxn>
              <a:cxn ang="0">
                <a:pos x="128043" y="122970"/>
              </a:cxn>
              <a:cxn ang="0">
                <a:pos x="141109" y="167054"/>
              </a:cxn>
              <a:cxn ang="0">
                <a:pos x="151561" y="169374"/>
              </a:cxn>
              <a:cxn ang="0">
                <a:pos x="154174" y="199537"/>
              </a:cxn>
              <a:cxn ang="0">
                <a:pos x="164627" y="218098"/>
              </a:cxn>
              <a:cxn ang="0">
                <a:pos x="156787" y="218098"/>
              </a:cxn>
              <a:cxn ang="0">
                <a:pos x="138495" y="245940"/>
              </a:cxn>
              <a:cxn ang="0">
                <a:pos x="120204" y="250581"/>
              </a:cxn>
              <a:cxn ang="0">
                <a:pos x="52262" y="276103"/>
              </a:cxn>
              <a:cxn ang="0">
                <a:pos x="2613" y="303945"/>
              </a:cxn>
              <a:cxn ang="0">
                <a:pos x="0" y="361950"/>
              </a:cxn>
              <a:cxn ang="0">
                <a:pos x="188145" y="361950"/>
              </a:cxn>
              <a:cxn ang="0">
                <a:pos x="203823" y="278423"/>
              </a:cxn>
              <a:cxn ang="0">
                <a:pos x="190758" y="257541"/>
              </a:cxn>
              <a:cxn ang="0">
                <a:pos x="216889" y="245940"/>
              </a:cxn>
              <a:cxn ang="0">
                <a:pos x="240407" y="257541"/>
              </a:cxn>
              <a:cxn ang="0">
                <a:pos x="227342" y="278423"/>
              </a:cxn>
              <a:cxn ang="0">
                <a:pos x="250860" y="361950"/>
              </a:cxn>
              <a:cxn ang="0">
                <a:pos x="428552" y="361950"/>
              </a:cxn>
              <a:cxn ang="0">
                <a:pos x="428552" y="303945"/>
              </a:cxn>
            </a:cxnLst>
            <a:rect l="l" t="t" r="r" b="b"/>
            <a:pathLst>
              <a:path w="165" h="156">
                <a:moveTo>
                  <a:pt x="164" y="131"/>
                </a:moveTo>
                <a:cubicBezTo>
                  <a:pt x="161" y="123"/>
                  <a:pt x="152" y="122"/>
                  <a:pt x="145" y="119"/>
                </a:cubicBezTo>
                <a:cubicBezTo>
                  <a:pt x="137" y="115"/>
                  <a:pt x="127" y="111"/>
                  <a:pt x="119" y="108"/>
                </a:cubicBezTo>
                <a:cubicBezTo>
                  <a:pt x="117" y="107"/>
                  <a:pt x="114" y="107"/>
                  <a:pt x="112" y="106"/>
                </a:cubicBezTo>
                <a:cubicBezTo>
                  <a:pt x="109" y="104"/>
                  <a:pt x="107" y="98"/>
                  <a:pt x="105" y="94"/>
                </a:cubicBezTo>
                <a:cubicBezTo>
                  <a:pt x="104" y="94"/>
                  <a:pt x="102" y="94"/>
                  <a:pt x="101" y="94"/>
                </a:cubicBezTo>
                <a:cubicBezTo>
                  <a:pt x="101" y="89"/>
                  <a:pt x="104" y="89"/>
                  <a:pt x="105" y="85"/>
                </a:cubicBezTo>
                <a:cubicBezTo>
                  <a:pt x="106" y="81"/>
                  <a:pt x="105" y="77"/>
                  <a:pt x="107" y="74"/>
                </a:cubicBezTo>
                <a:cubicBezTo>
                  <a:pt x="108" y="72"/>
                  <a:pt x="111" y="72"/>
                  <a:pt x="112" y="70"/>
                </a:cubicBezTo>
                <a:cubicBezTo>
                  <a:pt x="113" y="68"/>
                  <a:pt x="114" y="65"/>
                  <a:pt x="114" y="63"/>
                </a:cubicBezTo>
                <a:cubicBezTo>
                  <a:pt x="115" y="60"/>
                  <a:pt x="116" y="55"/>
                  <a:pt x="114" y="51"/>
                </a:cubicBezTo>
                <a:cubicBezTo>
                  <a:pt x="113" y="49"/>
                  <a:pt x="112" y="49"/>
                  <a:pt x="112" y="46"/>
                </a:cubicBezTo>
                <a:cubicBezTo>
                  <a:pt x="111" y="43"/>
                  <a:pt x="113" y="33"/>
                  <a:pt x="113" y="30"/>
                </a:cubicBezTo>
                <a:cubicBezTo>
                  <a:pt x="113" y="25"/>
                  <a:pt x="113" y="24"/>
                  <a:pt x="111" y="19"/>
                </a:cubicBezTo>
                <a:cubicBezTo>
                  <a:pt x="111" y="19"/>
                  <a:pt x="110" y="14"/>
                  <a:pt x="107" y="12"/>
                </a:cubicBezTo>
                <a:cubicBezTo>
                  <a:pt x="102" y="11"/>
                  <a:pt x="102" y="11"/>
                  <a:pt x="102" y="11"/>
                </a:cubicBezTo>
                <a:cubicBezTo>
                  <a:pt x="99" y="8"/>
                  <a:pt x="99" y="8"/>
                  <a:pt x="99" y="8"/>
                </a:cubicBezTo>
                <a:cubicBezTo>
                  <a:pt x="86" y="0"/>
                  <a:pt x="71" y="6"/>
                  <a:pt x="64" y="9"/>
                </a:cubicBezTo>
                <a:cubicBezTo>
                  <a:pt x="53" y="12"/>
                  <a:pt x="46" y="23"/>
                  <a:pt x="51" y="46"/>
                </a:cubicBezTo>
                <a:cubicBezTo>
                  <a:pt x="52" y="49"/>
                  <a:pt x="49" y="51"/>
                  <a:pt x="49" y="53"/>
                </a:cubicBezTo>
                <a:cubicBezTo>
                  <a:pt x="50" y="58"/>
                  <a:pt x="50" y="69"/>
                  <a:pt x="54" y="72"/>
                </a:cubicBezTo>
                <a:cubicBezTo>
                  <a:pt x="54" y="72"/>
                  <a:pt x="58" y="73"/>
                  <a:pt x="58" y="73"/>
                </a:cubicBezTo>
                <a:cubicBezTo>
                  <a:pt x="58" y="77"/>
                  <a:pt x="58" y="82"/>
                  <a:pt x="59" y="86"/>
                </a:cubicBezTo>
                <a:cubicBezTo>
                  <a:pt x="60" y="89"/>
                  <a:pt x="63" y="89"/>
                  <a:pt x="63" y="94"/>
                </a:cubicBezTo>
                <a:cubicBezTo>
                  <a:pt x="60" y="94"/>
                  <a:pt x="60" y="94"/>
                  <a:pt x="60" y="94"/>
                </a:cubicBezTo>
                <a:cubicBezTo>
                  <a:pt x="58" y="98"/>
                  <a:pt x="56" y="104"/>
                  <a:pt x="53" y="106"/>
                </a:cubicBezTo>
                <a:cubicBezTo>
                  <a:pt x="51" y="107"/>
                  <a:pt x="48" y="107"/>
                  <a:pt x="46" y="108"/>
                </a:cubicBezTo>
                <a:cubicBezTo>
                  <a:pt x="38" y="111"/>
                  <a:pt x="28" y="115"/>
                  <a:pt x="20" y="119"/>
                </a:cubicBezTo>
                <a:cubicBezTo>
                  <a:pt x="13" y="122"/>
                  <a:pt x="4" y="123"/>
                  <a:pt x="1" y="131"/>
                </a:cubicBezTo>
                <a:cubicBezTo>
                  <a:pt x="1" y="136"/>
                  <a:pt x="0" y="149"/>
                  <a:pt x="0" y="156"/>
                </a:cubicBezTo>
                <a:cubicBezTo>
                  <a:pt x="72" y="156"/>
                  <a:pt x="72" y="156"/>
                  <a:pt x="72" y="156"/>
                </a:cubicBezTo>
                <a:cubicBezTo>
                  <a:pt x="78" y="120"/>
                  <a:pt x="78" y="120"/>
                  <a:pt x="78" y="120"/>
                </a:cubicBezTo>
                <a:cubicBezTo>
                  <a:pt x="73" y="111"/>
                  <a:pt x="73" y="111"/>
                  <a:pt x="73" y="111"/>
                </a:cubicBezTo>
                <a:cubicBezTo>
                  <a:pt x="83" y="106"/>
                  <a:pt x="83" y="106"/>
                  <a:pt x="83" y="106"/>
                </a:cubicBezTo>
                <a:cubicBezTo>
                  <a:pt x="92" y="111"/>
                  <a:pt x="92" y="111"/>
                  <a:pt x="92" y="111"/>
                </a:cubicBezTo>
                <a:cubicBezTo>
                  <a:pt x="87" y="120"/>
                  <a:pt x="87" y="120"/>
                  <a:pt x="87" y="120"/>
                </a:cubicBezTo>
                <a:cubicBezTo>
                  <a:pt x="96" y="156"/>
                  <a:pt x="96" y="156"/>
                  <a:pt x="96" y="156"/>
                </a:cubicBezTo>
                <a:cubicBezTo>
                  <a:pt x="164" y="156"/>
                  <a:pt x="164" y="156"/>
                  <a:pt x="164" y="156"/>
                </a:cubicBezTo>
                <a:cubicBezTo>
                  <a:pt x="165" y="149"/>
                  <a:pt x="164" y="136"/>
                  <a:pt x="164" y="131"/>
                </a:cubicBezTo>
                <a:close/>
              </a:path>
            </a:pathLst>
          </a:custGeom>
          <a:solidFill>
            <a:schemeClr val="bg1">
              <a:alpha val="100000"/>
            </a:schemeClr>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2" name="文本框 41"/>
          <p:cNvSpPr txBox="1"/>
          <p:nvPr/>
        </p:nvSpPr>
        <p:spPr>
          <a:xfrm>
            <a:off x="5264992" y="1525805"/>
            <a:ext cx="6271260" cy="5515610"/>
          </a:xfrm>
          <a:prstGeom prst="rect">
            <a:avLst/>
          </a:prstGeom>
          <a:noFill/>
        </p:spPr>
        <p:txBody>
          <a:bodyPr wrap="square" rtlCol="0">
            <a:spAutoFit/>
            <a:scene3d>
              <a:camera prst="orthographicFront"/>
              <a:lightRig rig="threePt" dir="t"/>
            </a:scene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R="0" defTabSz="914400" eaLnBrk="1" hangingPunct="1">
              <a:lnSpc>
                <a:spcPct val="140000"/>
              </a:lnSpc>
              <a:buClrTx/>
              <a:buSzTx/>
              <a:buFontTx/>
              <a:buNone/>
              <a:defRPr/>
            </a:pPr>
            <a:r>
              <a:rPr kumimoji="0" lang="zh-CN" altLang="en-US" sz="28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rPr>
              <a:t>当事人可以约定一方向对方给付定金作为债权的担保。</a:t>
            </a:r>
            <a:endParaRPr kumimoji="0" lang="zh-CN" altLang="en-US" sz="28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endParaRPr>
          </a:p>
          <a:p>
            <a:pPr marR="0" defTabSz="914400" eaLnBrk="1" hangingPunct="1">
              <a:lnSpc>
                <a:spcPct val="140000"/>
              </a:lnSpc>
              <a:buClrTx/>
              <a:buSzTx/>
              <a:buFontTx/>
              <a:buNone/>
              <a:defRPr/>
            </a:pPr>
            <a:r>
              <a:rPr kumimoji="0" lang="zh-CN" altLang="en-US" sz="28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rPr>
              <a:t>债务人履行债务的，定金应当抵作价款或者收回。给付定金的一方不履行债务或者履行债务不符合约定，致使不能实现合同目的的，无权请求返还定金；收受定金的一方不履行债务或者履行债务不符合约定，致使不能实现合同目的的，应当双倍返还定金。</a:t>
            </a:r>
            <a:endParaRPr kumimoji="0" lang="zh-CN" altLang="en-US" sz="2800" kern="1200" cap="none" spc="0" normalizeH="0" baseline="0" noProof="0">
              <a:solidFill>
                <a:schemeClr val="accent1"/>
              </a:solidFill>
              <a:effectLst>
                <a:outerShdw blurRad="38100" dist="25400" dir="5400000" algn="ctr" rotWithShape="0">
                  <a:srgbClr val="6E747A">
                    <a:alpha val="43000"/>
                  </a:srgbClr>
                </a:outerShdw>
              </a:effectLst>
              <a:latin typeface="微软雅黑 Light" panose="020b0502040204020203" pitchFamily="34" charset="-122"/>
              <a:ea typeface="微软雅黑 Light" panose="020b0502040204020203" pitchFamily="34" charset="-122"/>
              <a:cs typeface="+mn-cs"/>
            </a:endParaRPr>
          </a:p>
        </p:txBody>
      </p:sp>
      <p:grpSp>
        <p:nvGrpSpPr>
          <p:cNvPr id="52237" name="组合 79"/>
          <p:cNvGrpSpPr/>
          <p:nvPr/>
        </p:nvGrpSpPr>
        <p:grpSpPr>
          <a:xfrm>
            <a:off x="1076325" y="1862138"/>
            <a:ext cx="3565525" cy="3571875"/>
            <a:chOff x="6379729" y="2488774"/>
            <a:chExt cx="2513016" cy="2513016"/>
          </a:xfrm>
        </p:grpSpPr>
        <p:sp>
          <p:nvSpPr>
            <p:cNvPr id="51" name="任意多边形 82"/>
            <p:cNvSpPr/>
            <p:nvPr/>
          </p:nvSpPr>
          <p:spPr>
            <a:xfrm rot="3738964">
              <a:off x="6379729" y="2488774"/>
              <a:ext cx="2513016" cy="2513016"/>
            </a:xfrm>
            <a:custGeom>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gradFill flip="none" rotWithShape="1">
              <a:gsLst>
                <a:gs pos="17000">
                  <a:srgbClr val="FFFFFF"/>
                </a:gs>
                <a:gs pos="88000">
                  <a:srgbClr val="FFFFFF">
                    <a:lumMod val="72000"/>
                  </a:srgbClr>
                </a:gs>
              </a:gsLst>
              <a:lin ang="2700000" scaled="1"/>
            </a:gradFill>
            <a:ln w="25400" cap="flat" cmpd="sng" algn="ctr">
              <a:noFill/>
              <a:prstDash val="solid"/>
            </a:ln>
            <a:effectLst>
              <a:outerShdw blurRad="127000" dist="63500" dir="7380000" sx="102000" sy="102000" algn="tr" rotWithShape="0">
                <a:prstClr val="black">
                  <a:alpha val="39000"/>
                </a:prstClr>
              </a:outerShdw>
            </a:effectLst>
          </p:spPr>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a:ea typeface="宋体" panose="02010600030101010101" pitchFamily="2" charset="-122"/>
                <a:cs typeface="+mn-cs"/>
              </a:endParaRPr>
            </a:p>
          </p:txBody>
        </p:sp>
        <p:sp>
          <p:nvSpPr>
            <p:cNvPr id="52" name="任意多边形 83"/>
            <p:cNvSpPr/>
            <p:nvPr/>
          </p:nvSpPr>
          <p:spPr>
            <a:xfrm rot="16377237">
              <a:off x="6409518" y="2506880"/>
              <a:ext cx="2476803" cy="2476800"/>
            </a:xfrm>
            <a:custGeom>
              <a:gdLst>
                <a:gd name="connsiteX0" fmla="*/ 0 w 1800200"/>
                <a:gd name="connsiteY0" fmla="*/ 900100 h 1800200"/>
                <a:gd name="connsiteX1" fmla="*/ 263634 w 1800200"/>
                <a:gd name="connsiteY1" fmla="*/ 263633 h 1800200"/>
                <a:gd name="connsiteX2" fmla="*/ 900101 w 1800200"/>
                <a:gd name="connsiteY2" fmla="*/ 1 h 1800200"/>
                <a:gd name="connsiteX3" fmla="*/ 1536568 w 1800200"/>
                <a:gd name="connsiteY3" fmla="*/ 263635 h 1800200"/>
                <a:gd name="connsiteX4" fmla="*/ 1800200 w 1800200"/>
                <a:gd name="connsiteY4" fmla="*/ 900102 h 1800200"/>
                <a:gd name="connsiteX5" fmla="*/ 1536567 w 1800200"/>
                <a:gd name="connsiteY5" fmla="*/ 1536569 h 1800200"/>
                <a:gd name="connsiteX6" fmla="*/ 900100 w 1800200"/>
                <a:gd name="connsiteY6" fmla="*/ 1800202 h 1800200"/>
                <a:gd name="connsiteX7" fmla="*/ 263633 w 1800200"/>
                <a:gd name="connsiteY7" fmla="*/ 1536568 h 1800200"/>
                <a:gd name="connsiteX8" fmla="*/ 0 w 1800200"/>
                <a:gd name="connsiteY8" fmla="*/ 900101 h 1800200"/>
                <a:gd name="connsiteX9" fmla="*/ 0 w 1800200"/>
                <a:gd name="connsiteY9" fmla="*/ 900100 h 18002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00" h="1800200">
                  <a:moveTo>
                    <a:pt x="0" y="900100"/>
                  </a:moveTo>
                  <a:cubicBezTo>
                    <a:pt x="0" y="661379"/>
                    <a:pt x="94832" y="432435"/>
                    <a:pt x="263634" y="263633"/>
                  </a:cubicBezTo>
                  <a:cubicBezTo>
                    <a:pt x="432436" y="94832"/>
                    <a:pt x="661380" y="0"/>
                    <a:pt x="900101" y="1"/>
                  </a:cubicBezTo>
                  <a:cubicBezTo>
                    <a:pt x="1138822" y="1"/>
                    <a:pt x="1367766" y="94833"/>
                    <a:pt x="1536568" y="263635"/>
                  </a:cubicBezTo>
                  <a:cubicBezTo>
                    <a:pt x="1705369" y="432437"/>
                    <a:pt x="1800201" y="661381"/>
                    <a:pt x="1800200" y="900102"/>
                  </a:cubicBezTo>
                  <a:cubicBezTo>
                    <a:pt x="1800200" y="1138823"/>
                    <a:pt x="1705368" y="1367767"/>
                    <a:pt x="1536567" y="1536569"/>
                  </a:cubicBezTo>
                  <a:cubicBezTo>
                    <a:pt x="1367765" y="1705371"/>
                    <a:pt x="1138821" y="1800202"/>
                    <a:pt x="900100" y="1800202"/>
                  </a:cubicBezTo>
                  <a:cubicBezTo>
                    <a:pt x="661379" y="1800202"/>
                    <a:pt x="432435" y="1705370"/>
                    <a:pt x="263633" y="1536568"/>
                  </a:cubicBezTo>
                  <a:cubicBezTo>
                    <a:pt x="94832" y="1367766"/>
                    <a:pt x="0" y="1138822"/>
                    <a:pt x="0" y="900101"/>
                  </a:cubicBezTo>
                  <a:lnTo>
                    <a:pt x="0" y="900100"/>
                  </a:lnTo>
                  <a:close/>
                </a:path>
              </a:pathLst>
            </a:custGeom>
            <a:gradFill flip="none" rotWithShape="1">
              <a:gsLst>
                <a:gs pos="29000">
                  <a:srgbClr val="FFFFFF"/>
                </a:gs>
                <a:gs pos="98000">
                  <a:srgbClr val="FFFFFF">
                    <a:lumMod val="75000"/>
                  </a:srgbClr>
                </a:gs>
              </a:gsLst>
              <a:lin ang="2700000" scaled="1"/>
            </a:gradFill>
            <a:ln w="25400" cap="flat" cmpd="sng" algn="ctr">
              <a:noFill/>
              <a:prstDash val="solid"/>
            </a:ln>
            <a:effectLst>
              <a:softEdge rad="0"/>
            </a:effectLst>
          </p:spPr>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grpSp>
      <p:sp>
        <p:nvSpPr>
          <p:cNvPr id="53" name="等腰三角形 31"/>
          <p:cNvSpPr/>
          <p:nvPr/>
        </p:nvSpPr>
        <p:spPr>
          <a:xfrm>
            <a:off x="3721100" y="852488"/>
            <a:ext cx="1000125" cy="1071563"/>
          </a:xfrm>
          <a:custGeom>
            <a:gdLst>
              <a:gd name="connsiteX0" fmla="*/ 0 w 1243044"/>
              <a:gd name="connsiteY0" fmla="*/ 1071590 h 1071590"/>
              <a:gd name="connsiteX1" fmla="*/ 621522 w 1243044"/>
              <a:gd name="connsiteY1" fmla="*/ 0 h 1071590"/>
              <a:gd name="connsiteX2" fmla="*/ 1243044 w 1243044"/>
              <a:gd name="connsiteY2" fmla="*/ 1071590 h 1071590"/>
              <a:gd name="connsiteX3" fmla="*/ 0 w 1243044"/>
              <a:gd name="connsiteY3" fmla="*/ 1071590 h 1071590"/>
              <a:gd name="connsiteX0-1" fmla="*/ 0 w 999976"/>
              <a:gd name="connsiteY0-2" fmla="*/ 1071590 h 1071590"/>
              <a:gd name="connsiteX1-3" fmla="*/ 621522 w 999976"/>
              <a:gd name="connsiteY1-4" fmla="*/ 0 h 1071590"/>
              <a:gd name="connsiteX2-5" fmla="*/ 999976 w 999976"/>
              <a:gd name="connsiteY2-6" fmla="*/ 492856 h 1071590"/>
              <a:gd name="connsiteX3-7" fmla="*/ 0 w 999976"/>
              <a:gd name="connsiteY3-8" fmla="*/ 1071590 h 1071590"/>
            </a:gdLst>
            <a:cxnLst>
              <a:cxn ang="0">
                <a:pos x="connsiteX0-1" y="connsiteY0-2"/>
              </a:cxn>
              <a:cxn ang="0">
                <a:pos x="connsiteX1-3" y="connsiteY1-4"/>
              </a:cxn>
              <a:cxn ang="0">
                <a:pos x="connsiteX2-5" y="connsiteY2-6"/>
              </a:cxn>
              <a:cxn ang="0">
                <a:pos x="connsiteX3-7" y="connsiteY3-8"/>
              </a:cxn>
            </a:cxnLst>
            <a:rect l="l" t="t" r="r" b="b"/>
            <a:pathLst>
              <a:path w="999976" h="1071590">
                <a:moveTo>
                  <a:pt x="0" y="1071590"/>
                </a:moveTo>
                <a:lnTo>
                  <a:pt x="621522" y="0"/>
                </a:lnTo>
                <a:lnTo>
                  <a:pt x="999976" y="492856"/>
                </a:lnTo>
                <a:lnTo>
                  <a:pt x="0" y="10715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4" name="等腰三角形 31"/>
          <p:cNvSpPr/>
          <p:nvPr/>
        </p:nvSpPr>
        <p:spPr>
          <a:xfrm rot="962341">
            <a:off x="3898900" y="1624013"/>
            <a:ext cx="777875" cy="461963"/>
          </a:xfrm>
          <a:custGeom>
            <a:gdLst>
              <a:gd name="connsiteX0" fmla="*/ 0 w 1243044"/>
              <a:gd name="connsiteY0" fmla="*/ 1071590 h 1071590"/>
              <a:gd name="connsiteX1" fmla="*/ 621522 w 1243044"/>
              <a:gd name="connsiteY1" fmla="*/ 0 h 1071590"/>
              <a:gd name="connsiteX2" fmla="*/ 1243044 w 1243044"/>
              <a:gd name="connsiteY2" fmla="*/ 1071590 h 1071590"/>
              <a:gd name="connsiteX3" fmla="*/ 0 w 1243044"/>
              <a:gd name="connsiteY3" fmla="*/ 1071590 h 1071590"/>
              <a:gd name="connsiteX0-1" fmla="*/ 0 w 999976"/>
              <a:gd name="connsiteY0-2" fmla="*/ 1071590 h 1071590"/>
              <a:gd name="connsiteX1-3" fmla="*/ 621522 w 999976"/>
              <a:gd name="connsiteY1-4" fmla="*/ 0 h 1071590"/>
              <a:gd name="connsiteX2-5" fmla="*/ 999976 w 999976"/>
              <a:gd name="connsiteY2-6" fmla="*/ 492856 h 1071590"/>
              <a:gd name="connsiteX3-7" fmla="*/ 0 w 999976"/>
              <a:gd name="connsiteY3-8" fmla="*/ 1071590 h 1071590"/>
              <a:gd name="connsiteX0-9" fmla="*/ 0 w 1092640"/>
              <a:gd name="connsiteY0-10" fmla="*/ 1071590 h 1071590"/>
              <a:gd name="connsiteX1-11" fmla="*/ 621522 w 1092640"/>
              <a:gd name="connsiteY1-12" fmla="*/ 0 h 1071590"/>
              <a:gd name="connsiteX2-13" fmla="*/ 1092640 w 1092640"/>
              <a:gd name="connsiteY2-14" fmla="*/ 799396 h 1071590"/>
              <a:gd name="connsiteX3-15" fmla="*/ 0 w 1092640"/>
              <a:gd name="connsiteY3-16" fmla="*/ 1071590 h 1071590"/>
              <a:gd name="connsiteX0-17" fmla="*/ 0 w 1092640"/>
              <a:gd name="connsiteY0-18" fmla="*/ 791871 h 791871"/>
              <a:gd name="connsiteX1-19" fmla="*/ 744852 w 1092640"/>
              <a:gd name="connsiteY1-20" fmla="*/ -1 h 791871"/>
              <a:gd name="connsiteX2-21" fmla="*/ 1092640 w 1092640"/>
              <a:gd name="connsiteY2-22" fmla="*/ 519677 h 791871"/>
              <a:gd name="connsiteX3-23" fmla="*/ 0 w 1092640"/>
              <a:gd name="connsiteY3-24" fmla="*/ 791871 h 791871"/>
              <a:gd name="connsiteX0-25" fmla="*/ 1 w 1254028"/>
              <a:gd name="connsiteY0-26" fmla="*/ 706936 h 706935"/>
              <a:gd name="connsiteX1-27" fmla="*/ 906240 w 1254028"/>
              <a:gd name="connsiteY1-28" fmla="*/ 1 h 706935"/>
              <a:gd name="connsiteX2-29" fmla="*/ 1254028 w 1254028"/>
              <a:gd name="connsiteY2-30" fmla="*/ 519679 h 706935"/>
              <a:gd name="connsiteX3-31" fmla="*/ 1 w 1254028"/>
              <a:gd name="connsiteY3-32" fmla="*/ 706936 h 706935"/>
            </a:gdLst>
            <a:cxnLst>
              <a:cxn ang="0">
                <a:pos x="connsiteX0-1" y="connsiteY0-2"/>
              </a:cxn>
              <a:cxn ang="0">
                <a:pos x="connsiteX1-3" y="connsiteY1-4"/>
              </a:cxn>
              <a:cxn ang="0">
                <a:pos x="connsiteX2-5" y="connsiteY2-6"/>
              </a:cxn>
              <a:cxn ang="0">
                <a:pos x="connsiteX3-7" y="connsiteY3-8"/>
              </a:cxn>
            </a:cxnLst>
            <a:rect l="l" t="t" r="r" b="b"/>
            <a:pathLst>
              <a:path w="1254028" h="706935">
                <a:moveTo>
                  <a:pt x="1" y="706936"/>
                </a:moveTo>
                <a:lnTo>
                  <a:pt x="906240" y="1"/>
                </a:lnTo>
                <a:lnTo>
                  <a:pt x="1254028" y="519679"/>
                </a:lnTo>
                <a:lnTo>
                  <a:pt x="1" y="70693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5" name="等腰三角形 31"/>
          <p:cNvSpPr/>
          <p:nvPr/>
        </p:nvSpPr>
        <p:spPr>
          <a:xfrm rot="962341">
            <a:off x="3444875" y="1358900"/>
            <a:ext cx="339725" cy="501650"/>
          </a:xfrm>
          <a:custGeom>
            <a:gdLst>
              <a:gd name="connsiteX0" fmla="*/ 0 w 1243044"/>
              <a:gd name="connsiteY0" fmla="*/ 1071590 h 1071590"/>
              <a:gd name="connsiteX1" fmla="*/ 621522 w 1243044"/>
              <a:gd name="connsiteY1" fmla="*/ 0 h 1071590"/>
              <a:gd name="connsiteX2" fmla="*/ 1243044 w 1243044"/>
              <a:gd name="connsiteY2" fmla="*/ 1071590 h 1071590"/>
              <a:gd name="connsiteX3" fmla="*/ 0 w 1243044"/>
              <a:gd name="connsiteY3" fmla="*/ 1071590 h 1071590"/>
              <a:gd name="connsiteX0-1" fmla="*/ 0 w 999976"/>
              <a:gd name="connsiteY0-2" fmla="*/ 1071590 h 1071590"/>
              <a:gd name="connsiteX1-3" fmla="*/ 621522 w 999976"/>
              <a:gd name="connsiteY1-4" fmla="*/ 0 h 1071590"/>
              <a:gd name="connsiteX2-5" fmla="*/ 999976 w 999976"/>
              <a:gd name="connsiteY2-6" fmla="*/ 492856 h 1071590"/>
              <a:gd name="connsiteX3-7" fmla="*/ 0 w 999976"/>
              <a:gd name="connsiteY3-8" fmla="*/ 1071590 h 1071590"/>
              <a:gd name="connsiteX0-9" fmla="*/ 0 w 1092640"/>
              <a:gd name="connsiteY0-10" fmla="*/ 1071590 h 1071590"/>
              <a:gd name="connsiteX1-11" fmla="*/ 621522 w 1092640"/>
              <a:gd name="connsiteY1-12" fmla="*/ 0 h 1071590"/>
              <a:gd name="connsiteX2-13" fmla="*/ 1092640 w 1092640"/>
              <a:gd name="connsiteY2-14" fmla="*/ 799396 h 1071590"/>
              <a:gd name="connsiteX3-15" fmla="*/ 0 w 1092640"/>
              <a:gd name="connsiteY3-16" fmla="*/ 1071590 h 1071590"/>
              <a:gd name="connsiteX0-17" fmla="*/ 0 w 1092640"/>
              <a:gd name="connsiteY0-18" fmla="*/ 791871 h 791871"/>
              <a:gd name="connsiteX1-19" fmla="*/ 744852 w 1092640"/>
              <a:gd name="connsiteY1-20" fmla="*/ -1 h 791871"/>
              <a:gd name="connsiteX2-21" fmla="*/ 1092640 w 1092640"/>
              <a:gd name="connsiteY2-22" fmla="*/ 519677 h 791871"/>
              <a:gd name="connsiteX3-23" fmla="*/ 0 w 1092640"/>
              <a:gd name="connsiteY3-24" fmla="*/ 791871 h 791871"/>
              <a:gd name="connsiteX0-25" fmla="*/ 1 w 1254028"/>
              <a:gd name="connsiteY0-26" fmla="*/ 706936 h 706935"/>
              <a:gd name="connsiteX1-27" fmla="*/ 906240 w 1254028"/>
              <a:gd name="connsiteY1-28" fmla="*/ 1 h 706935"/>
              <a:gd name="connsiteX2-29" fmla="*/ 1254028 w 1254028"/>
              <a:gd name="connsiteY2-30" fmla="*/ 519679 h 706935"/>
              <a:gd name="connsiteX3-31" fmla="*/ 1 w 1254028"/>
              <a:gd name="connsiteY3-32" fmla="*/ 706936 h 706935"/>
              <a:gd name="connsiteX0-33" fmla="*/ 1 w 752066"/>
              <a:gd name="connsiteY0-34" fmla="*/ 1016374 h 1016375"/>
              <a:gd name="connsiteX1-35" fmla="*/ 404278 w 752066"/>
              <a:gd name="connsiteY1-36" fmla="*/ -1 h 1016375"/>
              <a:gd name="connsiteX2-37" fmla="*/ 752066 w 752066"/>
              <a:gd name="connsiteY2-38" fmla="*/ 519677 h 1016375"/>
              <a:gd name="connsiteX3-39" fmla="*/ 1 w 752066"/>
              <a:gd name="connsiteY3-40" fmla="*/ 1016374 h 1016375"/>
              <a:gd name="connsiteX0-41" fmla="*/ 56784 w 808849"/>
              <a:gd name="connsiteY0-42" fmla="*/ 1055400 h 1055399"/>
              <a:gd name="connsiteX1-43" fmla="*/ 0 w 808849"/>
              <a:gd name="connsiteY1-44" fmla="*/ 1 h 1055399"/>
              <a:gd name="connsiteX2-45" fmla="*/ 808849 w 808849"/>
              <a:gd name="connsiteY2-46" fmla="*/ 558703 h 1055399"/>
              <a:gd name="connsiteX3-47" fmla="*/ 56784 w 808849"/>
              <a:gd name="connsiteY3-48" fmla="*/ 1055400 h 1055399"/>
              <a:gd name="connsiteX0-49" fmla="*/ 56784 w 400017"/>
              <a:gd name="connsiteY0-50" fmla="*/ 1055398 h 1055399"/>
              <a:gd name="connsiteX1-51" fmla="*/ 0 w 400017"/>
              <a:gd name="connsiteY1-52" fmla="*/ -1 h 1055399"/>
              <a:gd name="connsiteX2-53" fmla="*/ 400017 w 400017"/>
              <a:gd name="connsiteY2-54" fmla="*/ 320903 h 1055399"/>
              <a:gd name="connsiteX3-55" fmla="*/ 56784 w 400017"/>
              <a:gd name="connsiteY3-56" fmla="*/ 1055398 h 1055399"/>
              <a:gd name="connsiteX0-57" fmla="*/ 468575 w 811808"/>
              <a:gd name="connsiteY0-58" fmla="*/ 734495 h 734494"/>
              <a:gd name="connsiteX1-59" fmla="*/ 0 w 811808"/>
              <a:gd name="connsiteY1-60" fmla="*/ 73278 h 734494"/>
              <a:gd name="connsiteX2-61" fmla="*/ 811808 w 811808"/>
              <a:gd name="connsiteY2-62" fmla="*/ 0 h 734494"/>
              <a:gd name="connsiteX3-63" fmla="*/ 468575 w 811808"/>
              <a:gd name="connsiteY3-64" fmla="*/ 734495 h 734494"/>
              <a:gd name="connsiteX0-65" fmla="*/ 468575 w 546206"/>
              <a:gd name="connsiteY0-66" fmla="*/ 768694 h 768694"/>
              <a:gd name="connsiteX1-67" fmla="*/ 0 w 546206"/>
              <a:gd name="connsiteY1-68" fmla="*/ 107477 h 768694"/>
              <a:gd name="connsiteX2-69" fmla="*/ 546206 w 546206"/>
              <a:gd name="connsiteY2-70" fmla="*/ 0 h 768694"/>
              <a:gd name="connsiteX3-71" fmla="*/ 468575 w 546206"/>
              <a:gd name="connsiteY3-72" fmla="*/ 768694 h 768694"/>
            </a:gdLst>
            <a:cxnLst>
              <a:cxn ang="0">
                <a:pos x="connsiteX0-1" y="connsiteY0-2"/>
              </a:cxn>
              <a:cxn ang="0">
                <a:pos x="connsiteX1-3" y="connsiteY1-4"/>
              </a:cxn>
              <a:cxn ang="0">
                <a:pos x="connsiteX2-5" y="connsiteY2-6"/>
              </a:cxn>
              <a:cxn ang="0">
                <a:pos x="connsiteX3-7" y="connsiteY3-8"/>
              </a:cxn>
            </a:cxnLst>
            <a:rect l="l" t="t" r="r" b="b"/>
            <a:pathLst>
              <a:path w="546206" h="768694">
                <a:moveTo>
                  <a:pt x="468575" y="768694"/>
                </a:moveTo>
                <a:lnTo>
                  <a:pt x="0" y="107477"/>
                </a:lnTo>
                <a:lnTo>
                  <a:pt x="546206" y="0"/>
                </a:lnTo>
                <a:lnTo>
                  <a:pt x="468575" y="76869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rgbClr val="FFFFFF"/>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2241" name="文本框 20"/>
          <p:cNvSpPr txBox="1"/>
          <p:nvPr/>
        </p:nvSpPr>
        <p:spPr>
          <a:xfrm>
            <a:off x="1368425" y="3094038"/>
            <a:ext cx="2981325" cy="11080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buNone/>
            </a:pPr>
            <a:r>
              <a:rPr lang="zh-CN" altLang="en-US" sz="6600" b="1">
                <a:solidFill>
                  <a:schemeClr val="accent1"/>
                </a:solidFill>
                <a:latin typeface="微软雅黑" panose="020b0503020204020204" pitchFamily="34" charset="-122"/>
                <a:ea typeface="微软雅黑" panose="020b0503020204020204" pitchFamily="34" charset="-122"/>
              </a:rPr>
              <a:t>定 金</a:t>
            </a:r>
            <a:endParaRPr lang="zh-CN" altLang="en-US" sz="6600" b="1">
              <a:solidFill>
                <a:schemeClr val="accent1"/>
              </a:solidFill>
              <a:latin typeface="微软雅黑" panose="020b0503020204020204" pitchFamily="34" charset="-122"/>
              <a:ea typeface="微软雅黑" panose="020b0503020204020204" pitchFamily="34" charset="-122"/>
            </a:endParaRPr>
          </a:p>
        </p:txBody>
      </p:sp>
      <p:sp>
        <p:nvSpPr>
          <p:cNvPr id="20" name="矩形 47"/>
          <p:cNvSpPr>
            <a:spLocks noChangeArrowheads="1"/>
          </p:cNvSpPr>
          <p:nvPr/>
        </p:nvSpPr>
        <p:spPr bwMode="auto">
          <a:xfrm>
            <a:off x="852835" y="836713"/>
            <a:ext cx="4468763" cy="1008266"/>
          </a:xfrm>
          <a:prstGeom prst="rect">
            <a:avLst/>
          </a:prstGeom>
          <a:noFill/>
          <a:ln>
            <a:noFill/>
          </a:ln>
        </p:spPr>
        <p:txBody>
          <a:bodyPr wrap="square" lIns="72304" tIns="36152" rIns="72304" bIns="36152">
            <a:spAutoFit/>
            <a:scene3d>
              <a:camera prst="orthographicFront"/>
              <a:lightRig rig="soft" dir="t">
                <a:rot lat="0" lon="0" rev="15600000"/>
              </a:lightRig>
            </a:scene3d>
            <a:sp3d extrusionH="57150" prstMaterial="softEdge">
              <a:bevelT w="25400" h="38100"/>
            </a:sp3d>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640080" lvl="1" indent="-18288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1282700" lvl="2" indent="-36830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925955" lvl="3" indent="-55435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2568575" lvl="4"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739775"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base" latinLnBrk="0" hangingPunct="1">
              <a:lnSpc>
                <a:spcPct val="130000"/>
              </a:lnSpc>
              <a:spcBef>
                <a:spcPct val="0"/>
              </a:spcBef>
              <a:spcAft>
                <a:spcPct val="0"/>
              </a:spcAft>
              <a:buClrTx/>
              <a:buSzTx/>
              <a:buFontTx/>
              <a:buNone/>
              <a:defRPr/>
            </a:pPr>
            <a:r>
              <a:rPr kumimoji="0" lang="zh-CN" altLang="en-US" sz="3200" b="1" i="0" u="none" strike="noStrike" kern="1200" cap="none" spc="0" normalizeH="0" baseline="0" noProof="0">
                <a:ln>
                  <a:noFill/>
                </a:ln>
                <a:solidFill>
                  <a:schemeClr val="accent4"/>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rPr>
              <a:t>（三）定金</a:t>
            </a:r>
            <a:endParaRPr kumimoji="0" lang="zh-CN" altLang="en-US" sz="3200" b="1" i="0" u="none" strike="noStrike" kern="1200" cap="none" spc="0" normalizeH="0" baseline="0" noProof="0">
              <a:ln>
                <a:noFill/>
              </a:ln>
              <a:solidFill>
                <a:schemeClr val="accent4"/>
              </a:solidFill>
              <a:effectLst>
                <a:outerShdw blurRad="38100" dist="25400" dir="5400000" algn="ctr" rotWithShape="0">
                  <a:srgbClr val="6E747A">
                    <a:alpha val="43000"/>
                  </a:srgbClr>
                </a:outerShdw>
              </a:effectLst>
              <a:uLnTx/>
              <a:uFillTx/>
              <a:latin typeface="微软雅黑 Light" panose="020b0502040204020203" pitchFamily="34" charset="-122"/>
              <a:ea typeface="微软雅黑 Light" panose="020b0502040204020203" pitchFamily="34" charset="-122"/>
              <a:cs typeface="+mn-cs"/>
              <a:sym typeface="微软雅黑" panose="020b0503020204020204" pitchFamily="34" charset="-122"/>
            </a:endParaRPr>
          </a:p>
          <a:p>
            <a:pPr marL="0" marR="0" lvl="0" indent="0" algn="l" defTabSz="914400" rtl="0" eaLnBrk="1" fontAlgn="base" latinLnBrk="0" hangingPunct="1">
              <a:lnSpc>
                <a:spcPct val="130000"/>
              </a:lnSpc>
              <a:spcBef>
                <a:spcPct val="0"/>
              </a:spcBef>
              <a:spcAft>
                <a:spcPct val="0"/>
              </a:spcAft>
              <a:buClrTx/>
              <a:buSzTx/>
              <a:buFontTx/>
              <a:buNone/>
              <a:defRPr/>
            </a:pPr>
            <a:endParaRPr kumimoji="0" lang="en-US" altLang="zh-CN" sz="1475" b="0" i="0" u="none" strike="noStrike" kern="1200" cap="none" spc="0" normalizeH="0" baseline="0" noProof="0">
              <a:ln>
                <a:noFill/>
              </a:ln>
              <a:solidFill>
                <a:schemeClr val="tx1">
                  <a:lumMod val="65000"/>
                  <a:lumOff val="35000"/>
                </a:schemeClr>
              </a:solidFill>
              <a:effectLst/>
              <a:uLnTx/>
              <a:uFillTx/>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2000"/>
                                        <p:tgtEl>
                                          <p:spTgt spid="36"/>
                                        </p:tgtEl>
                                      </p:cBhvr>
                                    </p:animEffect>
                                  </p:childTnLst>
                                </p:cTn>
                              </p:par>
                              <p:par>
                                <p:cTn id="8" presetID="1" presetClass="entr" presetSubtype="0" dur="1" fill="hold" nodeType="withEffect">
                                  <p:stCondLst>
                                    <p:cond delay="0"/>
                                  </p:stCondLst>
                                  <p:childTnLst>
                                    <p:set>
                                      <p:cBhvr>
                                        <p:cTn id="9"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588750" cy="59626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https://d.book118.com/248126067006006037</a:t>
            </a:r>
          </a:p>
        </p:txBody>
      </p:sp>
    </p:spTree>
  </p:cSld>
  <p:clrMapOvr>
    <a:masterClrMapping/>
  </p:clrMapOvr>
  <p:transition/>
  <p:timing/>
</p:sld>
</file>

<file path=ppt/tags/tag1.xml><?xml version="1.0" encoding="utf-8"?>
<p:tagLst xmlns:p="http://schemas.openxmlformats.org/presentationml/2006/main">
  <p:tag name="ID" val="553512"/>
  <p:tag name="MH" val="20160830110146"/>
  <p:tag name="MH_LIBRARY" val="CONTENTS"/>
  <p:tag name="MH_ORDER" val="1"/>
  <p:tag name="MH_TYPE" val="NUMBER"/>
</p:tagLst>
</file>

<file path=ppt/tags/tag2.xml><?xml version="1.0" encoding="utf-8"?>
<p:tagLst xmlns:p="http://schemas.openxmlformats.org/presentationml/2006/main">
  <p:tag name="ID" val="553512"/>
  <p:tag name="MH" val="20160830110146"/>
  <p:tag name="MH_LIBRARY" val="CONTENTS"/>
  <p:tag name="MH_ORDER" val="1"/>
  <p:tag name="MH_TYPE" val="ENTRY"/>
</p:tagLst>
</file>

<file path=ppt/tags/tag3.xml><?xml version="1.0" encoding="utf-8"?>
<p:tagLst xmlns:p="http://schemas.openxmlformats.org/presentationml/2006/main">
  <p:tag name="ID" val="553512"/>
  <p:tag name="MH" val="20160830110146"/>
  <p:tag name="MH_LIBRARY" val="CONTENTS"/>
  <p:tag name="MH_ORDER" val="2"/>
  <p:tag name="MH_TYPE" val="NUMBER"/>
</p:tagLst>
</file>

<file path=ppt/tags/tag4.xml><?xml version="1.0" encoding="utf-8"?>
<p:tagLst xmlns:p="http://schemas.openxmlformats.org/presentationml/2006/main">
  <p:tag name="ID" val="553512"/>
  <p:tag name="MH" val="20160830110146"/>
  <p:tag name="MH_LIBRARY" val="CONTENTS"/>
  <p:tag name="MH_ORDER" val="2"/>
  <p:tag name="MH_TYPE" val="ENTRY"/>
</p:tagLst>
</file>

<file path=ppt/tags/tag5.xml><?xml version="1.0" encoding="utf-8"?>
<p:tagLst xmlns:p="http://schemas.openxmlformats.org/presentationml/2006/main">
  <p:tag name="ID" val="553512"/>
  <p:tag name="MH" val="20160830110146"/>
  <p:tag name="MH_LIBRARY" val="CONTENTS"/>
  <p:tag name="MH_ORDER" val="3"/>
  <p:tag name="MH_TYPE" val="NUMBER"/>
</p:tagLst>
</file>

<file path=ppt/tags/tag6.xml><?xml version="1.0" encoding="utf-8"?>
<p:tagLst xmlns:p="http://schemas.openxmlformats.org/presentationml/2006/main">
  <p:tag name="ID" val="553512"/>
  <p:tag name="MH" val="20160830110146"/>
  <p:tag name="MH_LIBRARY" val="CONTENTS"/>
  <p:tag name="MH_ORDER" val="3"/>
  <p:tag name="MH_TYPE" val="ENTRY"/>
</p:tagLst>
</file>

<file path=ppt/tags/tag7.xml><?xml version="1.0" encoding="utf-8"?>
<p:tagLst xmlns:p="http://schemas.openxmlformats.org/presentationml/2006/main">
  <p:tag name="ID" val="553512"/>
  <p:tag name="MH" val="20160830110146"/>
  <p:tag name="MH_LIBRARY" val="CONTENTS"/>
  <p:tag name="MH_ORDER" val="4"/>
  <p:tag name="MH_TYPE" val="ENTRY"/>
</p:tagLst>
</file>

<file path=ppt/tags/tag8.xml><?xml version="1.0" encoding="utf-8"?>
<p:tagLst xmlns:p="http://schemas.openxmlformats.org/presentationml/2006/main">
  <p:tag name="ID" val="553512"/>
  <p:tag name="MH" val="20160830110146"/>
  <p:tag name="MH_LIBRARY" val="CONTENTS"/>
  <p:tag name="MH_TYPE" val="OTHERS"/>
</p:tagLst>
</file>

<file path=ppt/tags/tag9.xml><?xml version="1.0" encoding="utf-8"?>
<p:tagLst xmlns:p="http://schemas.openxmlformats.org/presentationml/2006/main">
  <p:tag name="MH" val="20151007231130"/>
  <p:tag name="MH_LIBRARY" val="GRAPHIC"/>
  <p:tag name="MH_ORDER" val="4"/>
  <p:tag name="MH_TYPE" val="Other"/>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自定义设计方案">
  <a:themeElements>
    <a:clrScheme name="自定义 11">
      <a:dk1>
        <a:sysClr val="windowText" lastClr="000000"/>
      </a:dk1>
      <a:lt1>
        <a:sysClr val="window" lastClr="FFFFFF"/>
      </a:lt1>
      <a:dk2>
        <a:srgbClr val="44546A"/>
      </a:dk2>
      <a:lt2>
        <a:srgbClr val="E7E6E6"/>
      </a:lt2>
      <a:accent1>
        <a:srgbClr val="1F4C6B"/>
      </a:accent1>
      <a:accent2>
        <a:srgbClr val="D14E5B"/>
      </a:accent2>
      <a:accent3>
        <a:srgbClr val="1F4C6B"/>
      </a:accent3>
      <a:accent4>
        <a:srgbClr val="D14E5B"/>
      </a:accent4>
      <a:accent5>
        <a:srgbClr val="1F4C6B"/>
      </a:accent5>
      <a:accent6>
        <a:srgbClr val="D14E5B"/>
      </a:accent6>
      <a:hlink>
        <a:srgbClr val="1F4C6B"/>
      </a:hlink>
      <a:folHlink>
        <a:srgbClr val="D14E5B"/>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19</Slides>
  <Notes>16</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19</vt:i4>
      </vt:variant>
    </vt:vector>
  </HeadingPairs>
  <TitlesOfParts>
    <vt:vector baseType="lpstr" size="33">
      <vt:lpstr>Arial</vt:lpstr>
      <vt:lpstr>Calibri</vt:lpstr>
      <vt:lpstr>Calibri Light</vt:lpstr>
      <vt:lpstr>宋体</vt:lpstr>
      <vt:lpstr>微软雅黑</vt:lpstr>
      <vt:lpstr>方正兰亭黑简体</vt:lpstr>
      <vt:lpstr>Times New Roman</vt:lpstr>
      <vt:lpstr>微软雅黑 Light</vt:lpstr>
      <vt:lpstr>Lao UI</vt:lpstr>
      <vt:lpstr>Wingdings</vt:lpstr>
      <vt:lpstr>仿宋</vt:lpstr>
      <vt:lpstr>Open Sans</vt:lpstr>
      <vt:lpstr>幼圆</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2024-09-16T16:16:51.269</cp:lastPrinted>
  <dcterms:created xsi:type="dcterms:W3CDTF">2024-09-16T08:16:51Z</dcterms:created>
  <dcterms:modified xsi:type="dcterms:W3CDTF">2024-09-16T08:16:54Z</dcterms:modified>
</cp:coreProperties>
</file>