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84833-E91D-4472-A1CA-CE3727C19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7A165-9760-42FA-9793-4D24A6A4F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D3CEF3-4630-47DD-8C50-C400DEF89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A3A095-C32C-4109-9DFB-703449E46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369ADC-7555-441B-950A-649D2D8C6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25F34E-C641-4AC5-8E0F-C8E88BD32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99E4D6-1047-49F5-B00D-FAB6F95CF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C65039-D0B1-4708-BC96-BBA9A981A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B17D7B-AF12-4382-95A6-9E24CAC66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AEBFF6-B6F7-4D7D-8A16-2998E34CF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87037-97B0-4478-881B-766145153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260761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垃圾分类回收处理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可回收垃圾识别与处理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厨余垃圾处理与利用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有害垃圾分类与处理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其他垃圾分类与处理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垃圾分类回收处理体系建设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垃圾分类概述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511" r="1351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43" r="303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按照垃圾的成分、属性、利用价值、对环境影响及现有处理方式，分离成同类或异类，并采用不同处置方式的过程。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减少垃圾处理量、降低处理成本、减少土地占用、提高资源利用率、缓解环境压力，促进社会、经济、环境的可持续发展。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国外垃圾分类现状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发达国家垃圾分类起步较早，分类制度较为完善，回收利用率较高。例如，日本、德国等国家通过立法、宣传教育等手段，实现了较高的垃圾分类率和资源回收率。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国内垃圾分类现状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近年来，我国垃圾分类工作加速推进，多个城市出台相关法规和政策，推动垃圾分类落地实施。但仍存在分类标准不统一、居民参与度不高、处理设施不足等问题。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可回收物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厨余垃圾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有害垃圾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其他垃圾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生活垃圾基本分类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指适宜回收和可循环再利用的废弃物，如废纸、废塑料、废玻璃、废金属等。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指对人体健康或自然环境造成直接或潜在危害的废弃物，如废电池、废灯管等。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指居民日常生活及食品加工等过程中产生的废弃物，如剩菜剩饭、果皮果核等。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指除上述三类垃圾以外的其他废弃物，如砖瓦陶瓷、渣土等。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可回收垃圾识别与处理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244" r="2524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包括报纸、杂志、书籍、纸板等，具有可再利用价值，需保持干燥、无污染。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纸类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玻璃类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金属类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包括各种塑料瓶、塑料容器、塑料包装等，可回收再利用，需清洗干净。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包括玻璃瓶、玻璃杯、玻璃片等，可无限次回收再利用，需分类收集。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包括铝罐、钢罐、铜制品等，具有较高的回收价值，需保持干燥、无油污。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可回收垃圾种类及特点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在指定地点设置可回收垃圾收集容器，引导居民分类投放。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投放方式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根据可回收垃圾产生量，合理安排收集频次，确保及时清运。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收集频次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采用专用车辆进行密闭式运输，防止垃圾在运输过程中散落、污染环境。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可回收垃圾收集与运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利用废纸制造再生纸，减少树木砍伐，节约资源。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再生纸制造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将废塑料破碎、清洗、熔融后重新塑造成新的塑料制品。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塑料再生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将废玻璃熔化后制成新的玻璃制品或用于建筑行业。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玻璃再利用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将废金属进行冶炼、提纯，再加工成新的金属制品。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金属冶炼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可回收垃圾资源化利用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厨余垃圾处理与利用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125" r="15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厨余垃圾主要来源于家庭、餐厅、食堂等场所的食品加工和饮食活动，包括剩菜剩饭、果皮果核、菜叶菜根、骨头、过期食品等。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厨余垃圾易腐烂变质，产生恶臭和滋生细菌、病毒等有害物质，对环境卫生和人类健康造成威胁。同时，厨余垃圾中含有大量可回收资源，如果不进行有效处理，将造成资源浪费。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厨余垃圾来源及危害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458" r="3045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利用厨余垃圾处理器将垃圾粉碎后直接排入下水道，适用于家庭等小规模场所。但需要注意对下水管道的影响和堵塞问题。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粉碎直排法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将厨余垃圾运至填埋场进行填埋处理，通过自然降解和微生物作用达到稳定化。但填埋法占用土地资源，且容易产生渗滤液和沼气等二次污染。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填埋法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在无氧条件下，利用厌氧微生物将厨余垃圾中的有机物分解为沼气和有机肥料。此方法可回收能源和资源，但需要专业的设备和技术支持。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厌氧发酵法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厨余垃圾处理技术与方法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1658" r="1165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生物质能源利用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将厨余垃圾进行厌氧发酵或气化处理，生成生物质燃气或合成气等清洁能源，可用于发电、供热等领域。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有机肥料利用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将厨余垃圾进行好氧堆肥或厌氧发酵处理，生成有机肥料或土壤改良剂，可用于农业生产或城市绿化等领域。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饲料利用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将厨余垃圾进行高温高压处理或生物酶解处理，生成蛋白质饲料或饲料添加剂，可用于养殖业等领域。但需要注意饲料的安全性和卫生标准问题。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厨余垃圾资源化利用途径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https://d.book118.com/248126076116006032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2024-09-10T09:59:24.023</cp:lastPrinted>
  <dcterms:created xsi:type="dcterms:W3CDTF">2024-09-10T01:59:24Z</dcterms:created>
  <dcterms:modified xsi:type="dcterms:W3CDTF">2024-09-10T01:59:26Z</dcterms:modified>
</cp:coreProperties>
</file>