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91BBAA-C3F4-48D8-90EC-3DF4415BAD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1E6E7C-9470-455C-84FC-8B2CB8342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03637A-030E-40BD-903E-F5A634F40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E1DECA-A487-4A05-8DBA-1CD838E441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0CDF30-3960-4BF7-8B6A-019FC79FDB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20DD34-EC27-41B6-B160-5793B3B8BF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A85263-C632-4B5B-9415-2EB070F4CF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FEB355-C4BA-4ECD-AF3D-04AAE8723E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1617F7-861B-497D-972C-031088504F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F871DE-0B86-4C18-B8DA-937465B2F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17F26D-136D-4BF0-ABDB-E630216AD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2611411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实现员工工作与家庭的平衡</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员工工作与家庭现状分析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平衡工作与家庭的重要性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制定平衡计划与策略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企业支持措施与政策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员工自我调整与提升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随着社会进步和科技发展，工作和生活节奏加快，员工面临更多工作与家庭平衡的挑战。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现代社会变革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375" b="14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家庭对员工的影响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4429" b="1442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组织发展的需要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439" r="43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家庭是员工重要的情感依托，家庭问题会直接影响员工的工作表现和心理健康。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实现员工工作与家庭的平衡，有助于提高员工的工作满意度和忠诚度，进而促进组织的长远发展。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研究目的：探讨员工工作与家庭平衡的现状、影响因素及有效干预措施，为员工和组织提供有针对性的建议。</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研究任务</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调查员工工作与家庭平衡的现状及问题；</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分析影响员工工作与家庭平衡的关键因素；</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提出促进员工工作与家庭平衡的策略和措施；</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评估不同干预措施对员工工作与家庭平衡的实际效果。</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员工工作与家庭现状分析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情绪波动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工作压力常常使员工处于紧张、焦虑的状态，这种情绪容易带回家中，对家庭氛围产生负面影响，甚至引发家庭矛盾。</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时间分配不均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长时间的工作将会占用员工大量的时间和精力，导致员工无法充分关注家庭生活，缺乏与家人的交流和互动。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健康问题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长期的工作压力可能导致员工出现身体健康问题，如失眠、高血压等，这些问题不仅影响员工的工作状态，也会对家庭生活造成不良影响。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458" r="94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67" r="146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3000" r="13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工作压力对家庭的影响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788" b="578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家庭因素对工作的干扰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家庭琐事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家庭生活中的一些琐事，如照顾孩子、处理家务等，可能会占用员工的精力和时间，导致员工无法专注于工作。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家庭矛盾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家庭矛盾是员工工作中常见的干扰因素之一，如夫妻关系不和、亲子关系紧张等，这些问题可能会使员工分心，无法集中精力完成工作。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家庭紧急情况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家庭中的一些紧急情况，如家人突然生病或发生意外等，可能会使员工不得不放下工作去处理家庭事务，对工作造成较大干扰。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缺乏有效的平衡机制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目前许多企业和组织尚未建立起有效的员工工作与家庭平衡机制，导致员工在面临工作与家庭冲突时无法得到及时的支持和帮助。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工作与家庭界限模糊</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随着科技的发展和工作方式的改变，员工的工作与家庭界限变得越来越模糊，这使得员工很难在工作和家庭之间做出明确的划分。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社会文化因素的影响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不同国家和地区的社会文化因素对员工工作与家庭平衡的影响不同，这使得企业和组织在制定相关政策时需要充分考虑当地的文化背景和社会环境。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当前存在的问题和挑战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平衡工作与家庭的重要性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当员工能够平衡好工作和家庭时，他们能够更好地处理工作中的压力，从而更专注于工作，提高工作效率。</a:t>
            </a:r>
          </a:p>
        </p:txBody>
      </p:sp>
      <p:pic>
        <p:nvPicPr>
          <p:cNvPr id="6" name="Picture 6"/>
          <p:cNvPicPr>
            <a:picLocks noChangeAspect="1"/>
          </p:cNvPicPr>
          <p:nvPr/>
        </p:nvPicPr>
        <p:blipFill>
          <a:blip r:embed="rId2"/>
          <a:srcRect l="8542" r="8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减少工作压力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员工在能够平衡好工作和家庭后，会对工作有更高的满意度，更愿意投入时间和精力去做好工作。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提高工作满意度</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平衡的工作与家庭生活可以让员工感到更加充实和满足，从而增强他们的工作动力，提高工作绩效。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增强工作动力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提高员工工作效率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提高家庭生活质量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平衡的工作与家庭生活可以让员工有更多的精力和心情去关注家庭生活，提高家庭生活质量。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促进家庭成员发展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员工在平衡好工作和家庭后，也能更好地支持家庭成员的发展，如关注孩子的教育、支持配偶的职业发展等。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增加家庭时间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员工能够平衡好工作和家庭，就能有更多的时间和精力去陪伴家人，增进亲子关系、夫妻关系等家庭关系。</a:t>
            </a:r>
          </a:p>
        </p:txBody>
      </p:sp>
      <p:pic>
        <p:nvPicPr>
          <p:cNvPr id="10" name="Picture 10"/>
          <p:cNvPicPr>
            <a:picLocks noChangeAspect="1"/>
          </p:cNvPicPr>
          <p:nvPr/>
        </p:nvPicPr>
        <p:blipFill>
          <a:blip r:embed="rId2"/>
          <a:srcRect t="2661" b="2661"/>
          <a:stretch>
            <a:fillRect/>
          </a:stretch>
        </p:blipFill>
        <p:spPr>
          <a:xfrm>
            <a:off x="869006" y="1293635"/>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促进家庭和谐幸福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667" r="10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实现个人职业发展与家庭生活的双赢</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员工在平衡好工作和家庭后，既能够实现个人职业发展，又能够享受幸福的家庭生活，实现双赢。</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提升个人幸福感</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平衡的工作与家庭生活可以让员工感到更加充实和满足，从而提升个人幸福感。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促进个人身心健康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平衡的工作与家庭生活有助于员工保持身心健康，减少因工作压力过大而导致的健康问题。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实现个人全面发展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制定平衡计划与策略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74" r="280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明确工作职责和目标，了解短期和长期任务，以便合理规划工作时间。</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确定工作优先级</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与家人沟通，了解家庭成员的需求和期望，确保家庭生活的和谐与幸福。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评估家庭需求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明确工作目标和家庭需求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https://d.book118.com/248126114113006030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2024-09-07T07:17:19.035</cp:lastPrinted>
  <dcterms:created xsi:type="dcterms:W3CDTF">2024-09-06T23:17:19Z</dcterms:created>
  <dcterms:modified xsi:type="dcterms:W3CDTF">2024-09-06T23:17:21Z</dcterms:modified>
</cp:coreProperties>
</file>