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839693-20A6-4555-829B-EDEBA0FB0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D9F711-CE85-4BEC-B4AC-83AE66126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F34D9F-5E53-423F-8B26-EE85411D0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2A7CEA-D087-43B7-A563-3ED5B3CF8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E36432-63AA-4CFC-8961-203C0C1086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6102B7-4497-4FCD-A412-261C2C51CA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985689-72F2-4B9E-9691-FDD4A66870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952D31-4882-48FB-B6C2-D541F1B94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1CB23A-E9E2-4EB5-A67B-C5523DEF5A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33FE7D-646D-489A-BF65-B1F1F6A7A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E69D4-E513-4F0B-9B12-14A71C33D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271340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双重预防机制辩识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双重预防机制概述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危险源辨识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风险评估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风险控制措施制定与实施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双重预防机制的持续改进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双重预防机制概述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双重预防机制是指风险分级管控和隐患排查治理两个阶段的工作，旨在构建安全风险分级管控和隐患排查治理的工作体系，提升企业安全生产水平。</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隐患排查治理是指企业定期开展隐患排查，发现隐患后及时进行整改，并对整改情况进行验证，确保隐患得到有效治理，防止事故发生。</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风险分级管控是指根据企业生产工艺、设备设施、作业环境、人员行为等方面存在的安全风险，开展风险辨识、评估、分级，并采取相应的风险管控措施，实现对风险的超前防范和动态管理。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提升企业安全管理能力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双重预防机制的实施需要企业建立健全的安全管理体系，提高安全管理人员的素质和能力，从而提升企业的安全管理水平。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保障员工生命安全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双重预防机制的实施可以有效降低事故发生的概率，保障员工的生命安全和身体健康。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提高企业安全生产水平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双重预防机制的实施可以帮助企业全面辨识和评估安全风险，采取有效的管控措施，降低事故发生的风险。</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双重预防机制的重要性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双重预防机制的实施需要遵循科学原理，结合企业实际情况，制定合理的风险评估标准和管控措施。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科学性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双重预防机制的实施需要全面考虑企业的生产工艺、设备设施、作业环境、人员行为等方面，建立系统的安全管理体系。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双重预防机制的实施需要实现动态管理，及时更新风险信息，调整管控措施，确保风险始终处于可控状态。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双重预防机制的原理与原则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危险源辨识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危险源是指可能导致人员伤害或财产损失的潜在不安全因素，具有不确定性、潜在性和可控制性。根据不同的分类标准，危险源可以分为不同类型。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危险源可以根据其属性、状态和特征进行分类，例如物理危险源、化学危险源、生物危险源等。此外，根据危险源的存在形式，还可以将其分为固定危险源和移动危险源。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危险源辨识是识别和评估潜在危险因素的过程，是预防事故发生的重要手段。常用的危险源辨识方法包括直观经验法、系统安全分析法和故障模式与影响分析法等。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直观经验法是根据经验判断是否存在危险源的方法，简单易行，但主观性较强。系统安全分析法是通过分析系统的结构和功能，识别潜在危险因素的方法，较为复杂，但准确性较高。故障模式与影响分析法是通过分析设备或部件的故障模式及其影响，确定潜在危险因素的方法，适用于设备或部件的维护和检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危险源辨识流程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危险源辨识流程一般包括明确辨识范围、收集资料、现场调查与检测、分析评估和汇总整理等步骤。</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明确辨识范围是确定危险源辨识的对象和范围，收集资料是了解相关法律法规、标准规范和事故案例等，现场调查与检测是对现场环境和设备进行实地勘查和检测，分析评估是根据收集的资料和现场调查结果评估潜在危险因素及其风险等级，汇总整理是将辨识结果进行整理归档，便于后续管理。</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危险源辨识工具与技术是提高危险源辨识效率和准确性的重要手段。常用的危险源辨识工具与技术包括风险矩阵法、风险图谱法、安全检查表法等。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矩阵法是一种将危险源的风险程度进行量化的方法，通过将危险源的严重程度和发生概率进行分级，确定风险等级。风险图谱法是一种可视化展示危险源风险的方法，通过图形化展示危险源的风险程度和分布情况，便于管理和预防。安全检查表法是一种将危险源进行分类和整理的方法，通过制定安全检查表对各类危险源进行检查和评估，提高辨识的全面性和准确性。</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危险源辨识工具与技术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风险评估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风险是指在某一特定环境下，在某一特定时间段内，某种损失发生的可能性。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按照不同的标准，风险可以分为不同的类型，如按照来源可以分为内部风险和外部风险，按照可控性可以分为可控风险和不可控风险等。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https://d.book118.com/248127134043006031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2024-09-08T04:34:23.031</cp:lastPrinted>
  <dcterms:created xsi:type="dcterms:W3CDTF">2024-09-07T20:34:23Z</dcterms:created>
  <dcterms:modified xsi:type="dcterms:W3CDTF">2024-09-07T20:34:25Z</dcterms:modified>
</cp:coreProperties>
</file>