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C8A218F-1424-4253-B8F3-6E058F383F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7AAB3C-AB5A-425C-BCE9-4DBBC6C6ED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4F9541B-231D-48B6-88AA-6E2F8C4AB1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A5EAA01-7787-4629-B71E-96BC7DC4DB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EC211B4-B306-4503-A239-47F8E1C1EB8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628068C-7704-4077-84F8-3E96EC3470D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9F40B3C-A8F4-480A-8555-6C693890BA2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E9775B-D460-4EFB-A1D0-DAEA32E90B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0314D16-9755-48FE-AA83-9011F7CB3F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443CE6-29DB-4BFB-A7C2-177F902B29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77FB9B-7397-4ACE-9BCE-A3366469BA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48130066102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相电路教学</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相电路基础知识</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相电路的分析方法</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相电路的应用实例</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相电路的实验与实践</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相电路的常见问题与解决方案</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相电路基础知识</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6718" b="26718"/>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28619" b="28619"/>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相电路的组成</a:t>
            </a:r>
            <a:endParaRPr lang="en-US" sz="1100"/>
          </a:p>
        </p:txBody>
      </p:sp>
      <p:sp>
        <p:nvSpPr>
          <p:cNvPr id="9" name="AutoShape 9"/>
          <p:cNvSpPr/>
          <p:nvPr/>
        </p:nvSpPr>
        <p:spPr>
          <a:xfrm>
            <a:off x="1199338" y="4309545"/>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相电路通常由电源、导线、负载和保护设备等部分组成。其中，电源是提供电能的部分，导线用于传输电能，负载是消耗电能的部分，保护设备则用于保护电路的安全。</a:t>
            </a:r>
            <a:endParaRPr lang="en-US" sz="1100"/>
          </a:p>
        </p:txBody>
      </p:sp>
      <p:sp>
        <p:nvSpPr>
          <p:cNvPr id="10" name="AutoShape 10"/>
          <p:cNvSpPr/>
          <p:nvPr/>
        </p:nvSpPr>
        <p:spPr>
          <a:xfrm>
            <a:off x="6258305" y="1738966"/>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相电路的定义</a:t>
            </a:r>
            <a:endParaRPr lang="en-US" sz="1100"/>
          </a:p>
        </p:txBody>
      </p:sp>
      <p:sp>
        <p:nvSpPr>
          <p:cNvPr id="11" name="AutoShape 11"/>
          <p:cNvSpPr/>
          <p:nvPr/>
        </p:nvSpPr>
        <p:spPr>
          <a:xfrm>
            <a:off x="6258305" y="2146237"/>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相电路是电力系统中的一种基本单元，它由一个或多个相位相同的电源、导线、负载和保护设备组成。</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相电路的定义与组成</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根据相数的不同，相电路可以分为单相电路和三相电路。根据电源和负载的性质，相电路又可以分为直流电路和交流电路。</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相电路具有电流、电压和功率等电气参数，这些参数在电路中遵循一定的规律。同时，相电路还具有阻抗、导纳等电气性能参数，这些参数对于分析电路的工作原理和性能具有重要意义。</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相电路的类型</a:t>
            </a:r>
            <a:endParaRPr lang="en-US" sz="1100"/>
          </a:p>
        </p:txBody>
      </p:sp>
      <p:sp>
        <p:nvSpPr>
          <p:cNvPr id="7" name="AutoShape 7"/>
          <p:cNvSpPr/>
          <p:nvPr/>
        </p:nvSpPr>
        <p:spPr>
          <a:xfrm>
            <a:off x="2127391" y="371801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相电路的特点</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相电路的类型与特点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欧姆定律</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欧姆定律是相电路的基本原理之一，它指出在直流电路中，电流、电压和电阻之间的关系，即电流等于电压除以电阻。</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870" r="1687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基尔霍夫定律</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基尔霍夫定律也是相电路的基本原理之一，它包括两个定律，即节点定律和回路定律。节点定律指出在电路中，流入节点的电流等于流出节点的电流；回路定律指出在电路中，绕行一周的电压之和等于零。</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功率平衡定律</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功率平衡定律是指在相电路中，电源输出的功率等于负载消耗的功率加上传输损失的功率。这个定律是保证相电路正常工作的必要条件。</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相电路的基本原理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相电路的分析方法</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1875" r="218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通过简化电路，将复杂电路转换为简单电路的分析方法。</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相电路的等效变换是一种常用的分析方法，通过将电路中的元件进行等效变换，将复杂电路简化为简单电路，从而方便分析。常见的等效变换包括电压源与电流源的等效变换、电阻的串并联等效变换等。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相电路的等效变换</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以电路中的节点为出发点，列出节点电流方程，进而求解电路中各支路电流和电压的方法。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节点分析法是相电路分析中常用的一种方法，它以电路中的节点为出发点，根据基尔霍夫定律列出节点电流方程，然后求解出电路中各支路电流和电压。这种方法适用于具有多个支路的复杂电路。</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相电路的节点分析法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354" r="25354"/>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以电路中的网孔为出发点，列出网孔电压方程，进而求解电路中各支路电流和电压的方法。</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网孔分析法也是相电路分析中常用的一种方法，它以电路中的网孔为出发点，根据基尔霍夫定律列出网孔电压方程，然后求解出电路中各支路电流和电压。这种方法适用于具有多个网孔的复杂电路。</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相电路的网孔分析法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叠加定理是线性电路的基本定理之一，它可以将一个复杂的电路分解为多个简单电路，然后分别求解各简单电路的响应，最后将各响应叠加得到原电路的总响应；戴维南定理则可以将一个复杂电路等效为一个简单的电压源与电阻串联的电路，从而方便求解电路中的电流和电压。</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叠加定理是线性电路的基本定理之一，它可以用来求解线性电路的响应。根据叠加定理，一个复杂的电路可以分解为多个简单电路，每个简单电路都可以独立求解，最后将各简单电路的响应叠加得到原电路的总响应。戴维南定理则是将一个复杂电路等效为一个简单的电压源与电阻串联的电路，从而方便求解电路中的电流和电压。通过应用戴维南定理，可以将一个复杂电路简化为一个简单的等效电路，从而方便分析。</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相电路的叠加定理与戴维南定理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相电路的应用实例</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https://d.book118.com/248130066102006032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2024-09-10T05:32:21.344</cp:lastPrinted>
  <dcterms:created xsi:type="dcterms:W3CDTF">2024-09-09T21:32:21Z</dcterms:created>
  <dcterms:modified xsi:type="dcterms:W3CDTF">2024-09-09T21:32:23Z</dcterms:modified>
</cp:coreProperties>
</file>