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8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607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A4BDC-0F78-42BC-98C0-AE31B393C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36AA1-7608-44C7-A2DD-A1A977145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DC1B6-2767-41DA-8B09-FC45CC41C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9FD74-07CA-4B78-9605-FE3E9EDE2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426948-16EA-45DA-8565-0E1FD6480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54428C-DD7C-4F6F-B2B2-DDC4248C9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81EE24-5B88-4A3B-A5C4-AD2B0D4CC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97DBD-68A3-4443-9955-E73234815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847253-5BE0-49AF-A201-76C1724F3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9C678-40ED-4175-9C56-579603C56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05606-A259-48BE-A5EC-747B89F64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170" r:id="rId2"/>
    <p:sldLayoutId id="2147484171" r:id="rId3"/>
    <p:sldLayoutId id="2147484172" r:id="rId4"/>
    <p:sldLayoutId id="2147484173" r:id="rId5"/>
    <p:sldLayoutId id="2147484174" r:id="rId6"/>
    <p:sldLayoutId id="2147484175" r:id="rId7"/>
    <p:sldLayoutId id="2147484176" r:id="rId8"/>
    <p:sldLayoutId id="2147484177" r:id="rId9"/>
    <p:sldLayoutId id="2147484178" r:id="rId10"/>
    <p:sldLayoutId id="214748417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24" Type="http://schemas.openxmlformats.org/officeDocument/2006/relationships/tags" Target="../tags/tag430.xml" /><Relationship Id="rId25" Type="http://schemas.openxmlformats.org/officeDocument/2006/relationships/tags" Target="../tags/tag431.xml" /><Relationship Id="rId26" Type="http://schemas.openxmlformats.org/officeDocument/2006/relationships/tags" Target="../tags/tag432.xml" /><Relationship Id="rId27" Type="http://schemas.openxmlformats.org/officeDocument/2006/relationships/tags" Target="../tags/tag43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4.xml" /><Relationship Id="rId3" Type="http://schemas.openxmlformats.org/officeDocument/2006/relationships/tags" Target="../tags/tag435.xml" /><Relationship Id="rId4" Type="http://schemas.openxmlformats.org/officeDocument/2006/relationships/tags" Target="../tags/tag43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7.xml" /><Relationship Id="rId3" Type="http://schemas.openxmlformats.org/officeDocument/2006/relationships/tags" Target="../tags/tag438.xml" /><Relationship Id="rId4" Type="http://schemas.openxmlformats.org/officeDocument/2006/relationships/tags" Target="../tags/tag43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40.xml" /><Relationship Id="rId3" Type="http://schemas.openxmlformats.org/officeDocument/2006/relationships/tags" Target="../tags/tag441.xml" /><Relationship Id="rId4" Type="http://schemas.openxmlformats.org/officeDocument/2006/relationships/tags" Target="../tags/tag442.xml" /><Relationship Id="rId5" Type="http://schemas.openxmlformats.org/officeDocument/2006/relationships/tags" Target="../tags/tag44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2.xml" /><Relationship Id="rId11" Type="http://schemas.openxmlformats.org/officeDocument/2006/relationships/tags" Target="../tags/tag453.xml" /><Relationship Id="rId12" Type="http://schemas.openxmlformats.org/officeDocument/2006/relationships/tags" Target="../tags/tag454.xml" /><Relationship Id="rId13" Type="http://schemas.openxmlformats.org/officeDocument/2006/relationships/tags" Target="../tags/tag455.xml" /><Relationship Id="rId2" Type="http://schemas.openxmlformats.org/officeDocument/2006/relationships/tags" Target="../tags/tag444.xml" /><Relationship Id="rId3" Type="http://schemas.openxmlformats.org/officeDocument/2006/relationships/tags" Target="../tags/tag445.xml" /><Relationship Id="rId4" Type="http://schemas.openxmlformats.org/officeDocument/2006/relationships/tags" Target="../tags/tag446.xml" /><Relationship Id="rId5" Type="http://schemas.openxmlformats.org/officeDocument/2006/relationships/tags" Target="../tags/tag447.xml" /><Relationship Id="rId6" Type="http://schemas.openxmlformats.org/officeDocument/2006/relationships/tags" Target="../tags/tag448.xml" /><Relationship Id="rId7" Type="http://schemas.openxmlformats.org/officeDocument/2006/relationships/tags" Target="../tags/tag449.xml" /><Relationship Id="rId8" Type="http://schemas.openxmlformats.org/officeDocument/2006/relationships/tags" Target="../tags/tag450.xml" /><Relationship Id="rId9" Type="http://schemas.openxmlformats.org/officeDocument/2006/relationships/tags" Target="../tags/tag45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4.xml" /><Relationship Id="rId11" Type="http://schemas.openxmlformats.org/officeDocument/2006/relationships/tags" Target="../tags/tag465.xml" /><Relationship Id="rId12" Type="http://schemas.openxmlformats.org/officeDocument/2006/relationships/tags" Target="../tags/tag466.xml" /><Relationship Id="rId13" Type="http://schemas.openxmlformats.org/officeDocument/2006/relationships/tags" Target="../tags/tag467.xml" /><Relationship Id="rId14" Type="http://schemas.openxmlformats.org/officeDocument/2006/relationships/tags" Target="../tags/tag468.xml" /><Relationship Id="rId15" Type="http://schemas.openxmlformats.org/officeDocument/2006/relationships/tags" Target="../tags/tag469.xml" /><Relationship Id="rId2" Type="http://schemas.openxmlformats.org/officeDocument/2006/relationships/tags" Target="../tags/tag456.xml" /><Relationship Id="rId3" Type="http://schemas.openxmlformats.org/officeDocument/2006/relationships/tags" Target="../tags/tag457.xml" /><Relationship Id="rId4" Type="http://schemas.openxmlformats.org/officeDocument/2006/relationships/tags" Target="../tags/tag458.xml" /><Relationship Id="rId5" Type="http://schemas.openxmlformats.org/officeDocument/2006/relationships/tags" Target="../tags/tag459.xml" /><Relationship Id="rId6" Type="http://schemas.openxmlformats.org/officeDocument/2006/relationships/tags" Target="../tags/tag460.xml" /><Relationship Id="rId7" Type="http://schemas.openxmlformats.org/officeDocument/2006/relationships/tags" Target="../tags/tag461.xml" /><Relationship Id="rId8" Type="http://schemas.openxmlformats.org/officeDocument/2006/relationships/tags" Target="../tags/tag462.xml" /><Relationship Id="rId9" Type="http://schemas.openxmlformats.org/officeDocument/2006/relationships/tags" Target="../tags/tag4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8.xml" /><Relationship Id="rId11" Type="http://schemas.openxmlformats.org/officeDocument/2006/relationships/tags" Target="../tags/tag479.xml" /><Relationship Id="rId12" Type="http://schemas.openxmlformats.org/officeDocument/2006/relationships/tags" Target="../tags/tag480.xml" /><Relationship Id="rId13" Type="http://schemas.openxmlformats.org/officeDocument/2006/relationships/tags" Target="../tags/tag481.xml" /><Relationship Id="rId2" Type="http://schemas.openxmlformats.org/officeDocument/2006/relationships/tags" Target="../tags/tag470.xml" /><Relationship Id="rId3" Type="http://schemas.openxmlformats.org/officeDocument/2006/relationships/tags" Target="../tags/tag471.xml" /><Relationship Id="rId4" Type="http://schemas.openxmlformats.org/officeDocument/2006/relationships/tags" Target="../tags/tag472.xml" /><Relationship Id="rId5" Type="http://schemas.openxmlformats.org/officeDocument/2006/relationships/tags" Target="../tags/tag473.xml" /><Relationship Id="rId6" Type="http://schemas.openxmlformats.org/officeDocument/2006/relationships/tags" Target="../tags/tag474.xml" /><Relationship Id="rId7" Type="http://schemas.openxmlformats.org/officeDocument/2006/relationships/tags" Target="../tags/tag475.xml" /><Relationship Id="rId8" Type="http://schemas.openxmlformats.org/officeDocument/2006/relationships/tags" Target="../tags/tag476.xml" /><Relationship Id="rId9" Type="http://schemas.openxmlformats.org/officeDocument/2006/relationships/tags" Target="../tags/tag4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82.xml" /><Relationship Id="rId3" Type="http://schemas.openxmlformats.org/officeDocument/2006/relationships/tags" Target="../tags/tag483.xml" /><Relationship Id="rId4" Type="http://schemas.openxmlformats.org/officeDocument/2006/relationships/tags" Target="../tags/tag4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3.xml" /><Relationship Id="rId11" Type="http://schemas.openxmlformats.org/officeDocument/2006/relationships/tags" Target="../tags/tag494.xml" /><Relationship Id="rId12" Type="http://schemas.openxmlformats.org/officeDocument/2006/relationships/tags" Target="../tags/tag495.xml" /><Relationship Id="rId13" Type="http://schemas.openxmlformats.org/officeDocument/2006/relationships/tags" Target="../tags/tag496.xml" /><Relationship Id="rId2" Type="http://schemas.openxmlformats.org/officeDocument/2006/relationships/tags" Target="../tags/tag485.xml" /><Relationship Id="rId3" Type="http://schemas.openxmlformats.org/officeDocument/2006/relationships/tags" Target="../tags/tag486.xml" /><Relationship Id="rId4" Type="http://schemas.openxmlformats.org/officeDocument/2006/relationships/tags" Target="../tags/tag487.xml" /><Relationship Id="rId5" Type="http://schemas.openxmlformats.org/officeDocument/2006/relationships/tags" Target="../tags/tag488.xml" /><Relationship Id="rId6" Type="http://schemas.openxmlformats.org/officeDocument/2006/relationships/tags" Target="../tags/tag489.xml" /><Relationship Id="rId7" Type="http://schemas.openxmlformats.org/officeDocument/2006/relationships/tags" Target="../tags/tag490.xml" /><Relationship Id="rId8" Type="http://schemas.openxmlformats.org/officeDocument/2006/relationships/tags" Target="../tags/tag491.xml" /><Relationship Id="rId9" Type="http://schemas.openxmlformats.org/officeDocument/2006/relationships/tags" Target="../tags/tag4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5.xml" /><Relationship Id="rId11" Type="http://schemas.openxmlformats.org/officeDocument/2006/relationships/tags" Target="../tags/tag506.xml" /><Relationship Id="rId12" Type="http://schemas.openxmlformats.org/officeDocument/2006/relationships/tags" Target="../tags/tag507.xml" /><Relationship Id="rId13" Type="http://schemas.openxmlformats.org/officeDocument/2006/relationships/tags" Target="../tags/tag508.xml" /><Relationship Id="rId14" Type="http://schemas.openxmlformats.org/officeDocument/2006/relationships/tags" Target="../tags/tag509.xml" /><Relationship Id="rId15" Type="http://schemas.openxmlformats.org/officeDocument/2006/relationships/tags" Target="../tags/tag510.xml" /><Relationship Id="rId16" Type="http://schemas.openxmlformats.org/officeDocument/2006/relationships/tags" Target="../tags/tag511.xml" /><Relationship Id="rId17" Type="http://schemas.openxmlformats.org/officeDocument/2006/relationships/tags" Target="../tags/tag512.xml" /><Relationship Id="rId18" Type="http://schemas.openxmlformats.org/officeDocument/2006/relationships/tags" Target="../tags/tag513.xml" /><Relationship Id="rId19" Type="http://schemas.openxmlformats.org/officeDocument/2006/relationships/tags" Target="../tags/tag514.xml" /><Relationship Id="rId2" Type="http://schemas.openxmlformats.org/officeDocument/2006/relationships/tags" Target="../tags/tag497.xml" /><Relationship Id="rId20" Type="http://schemas.openxmlformats.org/officeDocument/2006/relationships/tags" Target="../tags/tag515.xml" /><Relationship Id="rId21" Type="http://schemas.openxmlformats.org/officeDocument/2006/relationships/tags" Target="../tags/tag516.xml" /><Relationship Id="rId22" Type="http://schemas.openxmlformats.org/officeDocument/2006/relationships/tags" Target="../tags/tag517.xml" /><Relationship Id="rId23" Type="http://schemas.openxmlformats.org/officeDocument/2006/relationships/tags" Target="../tags/tag518.xml" /><Relationship Id="rId24" Type="http://schemas.openxmlformats.org/officeDocument/2006/relationships/tags" Target="../tags/tag519.xml" /><Relationship Id="rId25" Type="http://schemas.openxmlformats.org/officeDocument/2006/relationships/tags" Target="../tags/tag520.xml" /><Relationship Id="rId26" Type="http://schemas.openxmlformats.org/officeDocument/2006/relationships/tags" Target="../tags/tag521.xml" /><Relationship Id="rId27" Type="http://schemas.openxmlformats.org/officeDocument/2006/relationships/tags" Target="../tags/tag522.xml" /><Relationship Id="rId28" Type="http://schemas.openxmlformats.org/officeDocument/2006/relationships/tags" Target="../tags/tag523.xml" /><Relationship Id="rId29" Type="http://schemas.openxmlformats.org/officeDocument/2006/relationships/tags" Target="../tags/tag524.xml" /><Relationship Id="rId3" Type="http://schemas.openxmlformats.org/officeDocument/2006/relationships/tags" Target="../tags/tag498.xml" /><Relationship Id="rId30" Type="http://schemas.openxmlformats.org/officeDocument/2006/relationships/tags" Target="../tags/tag525.xml" /><Relationship Id="rId31" Type="http://schemas.openxmlformats.org/officeDocument/2006/relationships/tags" Target="../tags/tag526.xml" /><Relationship Id="rId32" Type="http://schemas.openxmlformats.org/officeDocument/2006/relationships/tags" Target="../tags/tag527.xml" /><Relationship Id="rId4" Type="http://schemas.openxmlformats.org/officeDocument/2006/relationships/tags" Target="../tags/tag499.xml" /><Relationship Id="rId5" Type="http://schemas.openxmlformats.org/officeDocument/2006/relationships/tags" Target="../tags/tag500.xml" /><Relationship Id="rId6" Type="http://schemas.openxmlformats.org/officeDocument/2006/relationships/tags" Target="../tags/tag501.xml" /><Relationship Id="rId7" Type="http://schemas.openxmlformats.org/officeDocument/2006/relationships/tags" Target="../tags/tag502.xml" /><Relationship Id="rId8" Type="http://schemas.openxmlformats.org/officeDocument/2006/relationships/tags" Target="../tags/tag503.xml" /><Relationship Id="rId9" Type="http://schemas.openxmlformats.org/officeDocument/2006/relationships/tags" Target="../tags/tag5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6.xml" /><Relationship Id="rId11" Type="http://schemas.openxmlformats.org/officeDocument/2006/relationships/tags" Target="../tags/tag537.xml" /><Relationship Id="rId12" Type="http://schemas.openxmlformats.org/officeDocument/2006/relationships/tags" Target="../tags/tag538.xml" /><Relationship Id="rId13" Type="http://schemas.openxmlformats.org/officeDocument/2006/relationships/tags" Target="../tags/tag539.xml" /><Relationship Id="rId14" Type="http://schemas.openxmlformats.org/officeDocument/2006/relationships/tags" Target="../tags/tag540.xml" /><Relationship Id="rId15" Type="http://schemas.openxmlformats.org/officeDocument/2006/relationships/tags" Target="../tags/tag541.xml" /><Relationship Id="rId16" Type="http://schemas.openxmlformats.org/officeDocument/2006/relationships/tags" Target="../tags/tag542.xml" /><Relationship Id="rId17" Type="http://schemas.openxmlformats.org/officeDocument/2006/relationships/tags" Target="../tags/tag543.xml" /><Relationship Id="rId18" Type="http://schemas.openxmlformats.org/officeDocument/2006/relationships/tags" Target="../tags/tag544.xml" /><Relationship Id="rId19" Type="http://schemas.openxmlformats.org/officeDocument/2006/relationships/tags" Target="../tags/tag545.xml" /><Relationship Id="rId2" Type="http://schemas.openxmlformats.org/officeDocument/2006/relationships/tags" Target="../tags/tag528.xml" /><Relationship Id="rId20" Type="http://schemas.openxmlformats.org/officeDocument/2006/relationships/tags" Target="../tags/tag546.xml" /><Relationship Id="rId21" Type="http://schemas.openxmlformats.org/officeDocument/2006/relationships/tags" Target="../tags/tag547.xml" /><Relationship Id="rId22" Type="http://schemas.openxmlformats.org/officeDocument/2006/relationships/tags" Target="../tags/tag548.xml" /><Relationship Id="rId23" Type="http://schemas.openxmlformats.org/officeDocument/2006/relationships/tags" Target="../tags/tag549.xml" /><Relationship Id="rId24" Type="http://schemas.openxmlformats.org/officeDocument/2006/relationships/tags" Target="../tags/tag550.xml" /><Relationship Id="rId25" Type="http://schemas.openxmlformats.org/officeDocument/2006/relationships/tags" Target="../tags/tag551.xml" /><Relationship Id="rId3" Type="http://schemas.openxmlformats.org/officeDocument/2006/relationships/tags" Target="../tags/tag529.xml" /><Relationship Id="rId4" Type="http://schemas.openxmlformats.org/officeDocument/2006/relationships/tags" Target="../tags/tag530.xml" /><Relationship Id="rId5" Type="http://schemas.openxmlformats.org/officeDocument/2006/relationships/tags" Target="../tags/tag531.xml" /><Relationship Id="rId6" Type="http://schemas.openxmlformats.org/officeDocument/2006/relationships/tags" Target="../tags/tag532.xml" /><Relationship Id="rId7" Type="http://schemas.openxmlformats.org/officeDocument/2006/relationships/tags" Target="../tags/tag533.xml" /><Relationship Id="rId8" Type="http://schemas.openxmlformats.org/officeDocument/2006/relationships/tags" Target="../tags/tag534.xml" /><Relationship Id="rId9" Type="http://schemas.openxmlformats.org/officeDocument/2006/relationships/tags" Target="../tags/tag5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60.xml" /><Relationship Id="rId11" Type="http://schemas.openxmlformats.org/officeDocument/2006/relationships/tags" Target="../tags/tag561.xml" /><Relationship Id="rId12" Type="http://schemas.openxmlformats.org/officeDocument/2006/relationships/tags" Target="../tags/tag562.xml" /><Relationship Id="rId13" Type="http://schemas.openxmlformats.org/officeDocument/2006/relationships/tags" Target="../tags/tag563.xml" /><Relationship Id="rId14" Type="http://schemas.openxmlformats.org/officeDocument/2006/relationships/tags" Target="../tags/tag564.xml" /><Relationship Id="rId15" Type="http://schemas.openxmlformats.org/officeDocument/2006/relationships/tags" Target="../tags/tag565.xml" /><Relationship Id="rId16" Type="http://schemas.openxmlformats.org/officeDocument/2006/relationships/tags" Target="../tags/tag566.xml" /><Relationship Id="rId17" Type="http://schemas.openxmlformats.org/officeDocument/2006/relationships/tags" Target="../tags/tag567.xml" /><Relationship Id="rId18" Type="http://schemas.openxmlformats.org/officeDocument/2006/relationships/tags" Target="../tags/tag568.xml" /><Relationship Id="rId19" Type="http://schemas.openxmlformats.org/officeDocument/2006/relationships/tags" Target="../tags/tag569.xml" /><Relationship Id="rId2" Type="http://schemas.openxmlformats.org/officeDocument/2006/relationships/tags" Target="../tags/tag552.xml" /><Relationship Id="rId20" Type="http://schemas.openxmlformats.org/officeDocument/2006/relationships/tags" Target="../tags/tag570.xml" /><Relationship Id="rId21" Type="http://schemas.openxmlformats.org/officeDocument/2006/relationships/tags" Target="../tags/tag571.xml" /><Relationship Id="rId3" Type="http://schemas.openxmlformats.org/officeDocument/2006/relationships/tags" Target="../tags/tag553.xml" /><Relationship Id="rId4" Type="http://schemas.openxmlformats.org/officeDocument/2006/relationships/tags" Target="../tags/tag554.xml" /><Relationship Id="rId5" Type="http://schemas.openxmlformats.org/officeDocument/2006/relationships/tags" Target="../tags/tag555.xml" /><Relationship Id="rId6" Type="http://schemas.openxmlformats.org/officeDocument/2006/relationships/tags" Target="../tags/tag556.xml" /><Relationship Id="rId7" Type="http://schemas.openxmlformats.org/officeDocument/2006/relationships/tags" Target="../tags/tag557.xml" /><Relationship Id="rId8" Type="http://schemas.openxmlformats.org/officeDocument/2006/relationships/tags" Target="../tags/tag558.xml" /><Relationship Id="rId9" Type="http://schemas.openxmlformats.org/officeDocument/2006/relationships/tags" Target="../tags/tag55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572.xml" /><Relationship Id="rId3" Type="http://schemas.openxmlformats.org/officeDocument/2006/relationships/tags" Target="../tags/tag573.xml" /><Relationship Id="rId4" Type="http://schemas.openxmlformats.org/officeDocument/2006/relationships/tags" Target="../tags/tag57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83.xml" /><Relationship Id="rId11" Type="http://schemas.openxmlformats.org/officeDocument/2006/relationships/tags" Target="../tags/tag584.xml" /><Relationship Id="rId12" Type="http://schemas.openxmlformats.org/officeDocument/2006/relationships/tags" Target="../tags/tag585.xml" /><Relationship Id="rId13" Type="http://schemas.openxmlformats.org/officeDocument/2006/relationships/tags" Target="../tags/tag586.xml" /><Relationship Id="rId2" Type="http://schemas.openxmlformats.org/officeDocument/2006/relationships/tags" Target="../tags/tag575.xml" /><Relationship Id="rId3" Type="http://schemas.openxmlformats.org/officeDocument/2006/relationships/tags" Target="../tags/tag576.xml" /><Relationship Id="rId4" Type="http://schemas.openxmlformats.org/officeDocument/2006/relationships/tags" Target="../tags/tag577.xml" /><Relationship Id="rId5" Type="http://schemas.openxmlformats.org/officeDocument/2006/relationships/tags" Target="../tags/tag578.xml" /><Relationship Id="rId6" Type="http://schemas.openxmlformats.org/officeDocument/2006/relationships/tags" Target="../tags/tag579.xml" /><Relationship Id="rId7" Type="http://schemas.openxmlformats.org/officeDocument/2006/relationships/tags" Target="../tags/tag580.xml" /><Relationship Id="rId8" Type="http://schemas.openxmlformats.org/officeDocument/2006/relationships/tags" Target="../tags/tag581.xml" /><Relationship Id="rId9" Type="http://schemas.openxmlformats.org/officeDocument/2006/relationships/tags" Target="../tags/tag58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87.xml" /><Relationship Id="rId3" Type="http://schemas.openxmlformats.org/officeDocument/2006/relationships/tags" Target="../tags/tag588.xml" /><Relationship Id="rId4" Type="http://schemas.openxmlformats.org/officeDocument/2006/relationships/tags" Target="../tags/tag589.xml" /><Relationship Id="rId5" Type="http://schemas.openxmlformats.org/officeDocument/2006/relationships/tags" Target="../tags/tag590.xml" /><Relationship Id="rId6" Type="http://schemas.openxmlformats.org/officeDocument/2006/relationships/tags" Target="../tags/tag591.xml" /><Relationship Id="rId7" Type="http://schemas.openxmlformats.org/officeDocument/2006/relationships/tags" Target="../tags/tag592.xml" /><Relationship Id="rId8" Type="http://schemas.openxmlformats.org/officeDocument/2006/relationships/tags" Target="../tags/tag593.xml" /><Relationship Id="rId9" Type="http://schemas.openxmlformats.org/officeDocument/2006/relationships/tags" Target="../tags/tag59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03.xml" /><Relationship Id="rId11" Type="http://schemas.openxmlformats.org/officeDocument/2006/relationships/tags" Target="../tags/tag604.xml" /><Relationship Id="rId12" Type="http://schemas.openxmlformats.org/officeDocument/2006/relationships/tags" Target="../tags/tag605.xml" /><Relationship Id="rId13" Type="http://schemas.openxmlformats.org/officeDocument/2006/relationships/tags" Target="../tags/tag606.xml" /><Relationship Id="rId2" Type="http://schemas.openxmlformats.org/officeDocument/2006/relationships/tags" Target="../tags/tag595.xml" /><Relationship Id="rId3" Type="http://schemas.openxmlformats.org/officeDocument/2006/relationships/tags" Target="../tags/tag596.xml" /><Relationship Id="rId4" Type="http://schemas.openxmlformats.org/officeDocument/2006/relationships/tags" Target="../tags/tag597.xml" /><Relationship Id="rId5" Type="http://schemas.openxmlformats.org/officeDocument/2006/relationships/tags" Target="../tags/tag598.xml" /><Relationship Id="rId6" Type="http://schemas.openxmlformats.org/officeDocument/2006/relationships/tags" Target="../tags/tag599.xml" /><Relationship Id="rId7" Type="http://schemas.openxmlformats.org/officeDocument/2006/relationships/tags" Target="../tags/tag600.xml" /><Relationship Id="rId8" Type="http://schemas.openxmlformats.org/officeDocument/2006/relationships/tags" Target="../tags/tag601.xml" /><Relationship Id="rId9" Type="http://schemas.openxmlformats.org/officeDocument/2006/relationships/tags" Target="../tags/tag60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3006706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构建卓越团队的工作方案设计与落地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bg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构建卓越团队的重要性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bg1"/>
                </a:solidFill>
                <a:latin typeface="+mj-ea"/>
                <a:ea typeface="+mj-ea"/>
              </a:rPr>
              <a:t>工作方案设计</a:t>
            </a:r>
            <a:endParaRPr lang="zh-CN" altLang="en-US" sz="20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bg1"/>
                </a:solidFill>
                <a:latin typeface="+mj-ea"/>
                <a:ea typeface="+mj-ea"/>
              </a:rPr>
              <a:t>团队建设活动</a:t>
            </a:r>
            <a:endParaRPr lang="zh-CN" altLang="en-US" sz="20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bg1"/>
                </a:solidFill>
                <a:latin typeface="+mj-ea"/>
                <a:ea typeface="+mj-ea"/>
              </a:rPr>
              <a:t>培训与发展</a:t>
            </a:r>
            <a:endParaRPr lang="zh-CN" altLang="en-US" sz="20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2" name="圆角矩形 1"/>
          <p:cNvSpPr/>
          <p:nvPr>
            <p:custDataLst>
              <p:tags r:id="rId23"/>
            </p:custDataLst>
          </p:nvPr>
        </p:nvSpPr>
        <p:spPr>
          <a:xfrm>
            <a:off x="7291705" y="481838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4" name="圆角矩形 1"/>
          <p:cNvSpPr/>
          <p:nvPr>
            <p:custDataLst>
              <p:tags r:id="rId24"/>
            </p:custDataLst>
          </p:nvPr>
        </p:nvSpPr>
        <p:spPr>
          <a:xfrm>
            <a:off x="6735445" y="481901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6" name="序号"/>
          <p:cNvSpPr txBox="1"/>
          <p:nvPr>
            <p:custDataLst>
              <p:tags r:id="rId25"/>
            </p:custDataLst>
          </p:nvPr>
        </p:nvSpPr>
        <p:spPr>
          <a:xfrm>
            <a:off x="6733540" y="503301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06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8" name="项标题"/>
          <p:cNvSpPr txBox="1"/>
          <p:nvPr>
            <p:custDataLst>
              <p:tags r:id="rId26"/>
            </p:custDataLst>
          </p:nvPr>
        </p:nvSpPr>
        <p:spPr>
          <a:xfrm>
            <a:off x="7673975" y="503301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bg1"/>
                </a:solidFill>
                <a:latin typeface="+mj-ea"/>
                <a:ea typeface="+mj-ea"/>
              </a:rPr>
              <a:t>激励与考核</a:t>
            </a:r>
            <a:endParaRPr lang="zh-CN" altLang="en-US" sz="20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8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/>
        <p:cNvGrpSpPr/>
        <p:nvPr/>
      </p:nvGrpSpPr>
      <p:grpSpPr>
        <a:xfrm>
          <a:off x="0" y="0"/>
          <a:ext cx="0" cy="0"/>
        </a:xfrm>
      </p:grpSpPr>
      <p:sp>
        <p:nvSpPr>
          <p:cNvPr id="10505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构建卓越团队的重要性</a:t>
            </a:r>
            <a:endParaRPr lang="zh-CN" altLang="en-US"/>
          </a:p>
        </p:txBody>
      </p:sp>
      <p:sp>
        <p:nvSpPr>
          <p:cNvPr id="10505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7" name=""/>
        <p:cNvGrpSpPr/>
        <p:nvPr/>
      </p:nvGrpSpPr>
      <p:grpSpPr>
        <a:xfrm>
          <a:off x="0" y="0"/>
          <a:ext cx="0" cy="0"/>
        </a:xfrm>
      </p:grpSpPr>
      <p:sp>
        <p:nvSpPr>
          <p:cNvPr id="10513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提升组织绩效</a:t>
            </a:r>
            <a:endParaRPr lang="zh-CN" altLang="en-US"/>
          </a:p>
        </p:txBody>
      </p:sp>
      <p:sp>
        <p:nvSpPr>
          <p:cNvPr id="105139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卓越团队可以提高工作效率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9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卓越团队可以降低成本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9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卓越团队可以提高产品质量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0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卓越团队可以提高客户满意度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5" name=""/>
        <p:cNvGrpSpPr/>
        <p:nvPr/>
      </p:nvGrpSpPr>
      <p:grpSpPr>
        <a:xfrm>
          <a:off x="0" y="0"/>
          <a:ext cx="0" cy="0"/>
        </a:xfrm>
      </p:grpSpPr>
      <p:sp>
        <p:nvSpPr>
          <p:cNvPr id="10514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增强团队协作</a:t>
            </a:r>
            <a:endParaRPr lang="zh-CN" altLang="en-US"/>
          </a:p>
        </p:txBody>
      </p:sp>
      <p:sp>
        <p:nvSpPr>
          <p:cNvPr id="105144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4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4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提高工作效率：团队成员之间相互配合，共同完成任务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4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4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促进创新：团队成员之间的交流和合作可以激发新的想法和创意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5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增强团队凝聚力：通过协作，团队成员之间建立信任和默契，增强团队凝聚力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5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提高团队竞争力：优秀的团队协作可以提高团队的整体竞争力，使团队在竞争中脱颖而出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3" name=""/>
        <p:cNvGrpSpPr/>
        <p:nvPr/>
      </p:nvGrpSpPr>
      <p:grpSpPr>
        <a:xfrm>
          <a:off x="0" y="0"/>
          <a:ext cx="0" cy="0"/>
        </a:xfrm>
      </p:grpSpPr>
      <p:sp>
        <p:nvSpPr>
          <p:cNvPr id="10515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培养优秀人才</a:t>
            </a:r>
            <a:endParaRPr lang="zh-CN" altLang="en-US"/>
          </a:p>
        </p:txBody>
      </p:sp>
      <p:sp>
        <p:nvSpPr>
          <p:cNvPr id="105150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0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0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0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1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优秀人才能够带动团队氛围和凝聚力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51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1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1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优秀人才能够推动团队创新和发展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1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2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2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优秀人才能够提升团队整体素质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52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2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2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优秀人才是团队的核心力量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1" name=""/>
        <p:cNvGrpSpPr/>
        <p:nvPr/>
      </p:nvGrpSpPr>
      <p:grpSpPr>
        <a:xfrm>
          <a:off x="0" y="0"/>
          <a:ext cx="0" cy="0"/>
        </a:xfrm>
      </p:grpSpPr>
      <p:sp>
        <p:nvSpPr>
          <p:cNvPr id="10515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实现组织目标</a:t>
            </a:r>
            <a:endParaRPr lang="zh-CN" altLang="en-US"/>
          </a:p>
        </p:txBody>
      </p:sp>
      <p:sp>
        <p:nvSpPr>
          <p:cNvPr id="105156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57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57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卓越团队是实现组织目标的关键因素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57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57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57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卓越团队可以提高工作效率和质量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58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58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58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卓越团队可以促进创新和持续改进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58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58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59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卓越团队可以增强组织的竞争力和适应性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9" name=""/>
        <p:cNvGrpSpPr/>
        <p:nvPr/>
      </p:nvGrpSpPr>
      <p:grpSpPr>
        <a:xfrm>
          <a:off x="0" y="0"/>
          <a:ext cx="0" cy="0"/>
        </a:xfrm>
      </p:grpSpPr>
      <p:sp>
        <p:nvSpPr>
          <p:cNvPr id="10516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工作方案设计</a:t>
            </a:r>
            <a:endParaRPr lang="zh-CN" altLang="en-US"/>
          </a:p>
        </p:txBody>
      </p:sp>
      <p:sp>
        <p:nvSpPr>
          <p:cNvPr id="10516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9" name=""/>
        <p:cNvGrpSpPr/>
        <p:nvPr/>
      </p:nvGrpSpPr>
      <p:grpSpPr>
        <a:xfrm>
          <a:off x="0" y="0"/>
          <a:ext cx="0" cy="0"/>
        </a:xfrm>
      </p:grpSpPr>
      <p:sp>
        <p:nvSpPr>
          <p:cNvPr id="10524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明确团队目标</a:t>
            </a:r>
            <a:endParaRPr lang="zh-CN" altLang="en-US"/>
          </a:p>
        </p:txBody>
      </p:sp>
      <p:sp>
        <p:nvSpPr>
          <p:cNvPr id="105244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4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44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4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5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5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245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5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5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分配任务：根据团队成员的能力和特长，合理分配任务和责任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46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监督执行：定期检查团队成员的工作进度和成果，确保目标实现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46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确定团队目标：明确团队的核心目标和发展方向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246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制定计划：根据团队目标制定详细的工作计划和时间表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7" name=""/>
        <p:cNvGrpSpPr/>
        <p:nvPr/>
      </p:nvGrpSpPr>
      <p:grpSpPr>
        <a:xfrm>
          <a:off x="0" y="0"/>
          <a:ext cx="0" cy="0"/>
        </a:xfrm>
      </p:grpSpPr>
      <p:sp>
        <p:nvSpPr>
          <p:cNvPr id="10525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制定工作计划</a:t>
            </a:r>
            <a:endParaRPr lang="zh-CN" altLang="en-US"/>
          </a:p>
        </p:txBody>
      </p:sp>
      <p:sp>
        <p:nvSpPr>
          <p:cNvPr id="105250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50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50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51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51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51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51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51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52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52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52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252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52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53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53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53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53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53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54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明确目标：确定工作目标，明确任务要求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4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制定激励机制：设定激励机制，激发团队成员的积极性和创造力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44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制定监控机制：设定监控机制，确保工作进度和质量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46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制定时间表：设定完成时间，确保按时完成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48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制定标准：设定工作质量标准，确保工作质量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50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分配任务：根据团队成员的能力和特长，合理分配任务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25" name=""/>
        <p:cNvGrpSpPr/>
        <p:nvPr/>
      </p:nvGrpSpPr>
      <p:grpSpPr>
        <a:xfrm>
          <a:off x="0" y="0"/>
          <a:ext cx="0" cy="0"/>
        </a:xfrm>
      </p:grpSpPr>
      <p:sp>
        <p:nvSpPr>
          <p:cNvPr id="10525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分配工作任务</a:t>
            </a:r>
            <a:endParaRPr lang="zh-CN" altLang="en-US"/>
          </a:p>
        </p:txBody>
      </p:sp>
      <p:sp>
        <p:nvSpPr>
          <p:cNvPr id="1052590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92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94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596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明确任务目标：确定任务的具体目标和预期成果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98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00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02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04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制定时间表：为每个任务设定明确的时间节点，确保任务按时完成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06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08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10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12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分析任务需求：评估任务所需的资源和技能，确定任务优先级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14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16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18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20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监控任务进度：定期检查任务进度，及时调整任务分配和资源投入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22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24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26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28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分配任务角色：根据团队成员的技能和经验，分配合适的任务角色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30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32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34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36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反馈与调整：收集团队成员的反馈，对任务分配进行调整和优化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3" name=""/>
        <p:cNvGrpSpPr/>
        <p:nvPr/>
      </p:nvGrpSpPr>
      <p:grpSpPr>
        <a:xfrm>
          <a:off x="0" y="0"/>
          <a:ext cx="0" cy="0"/>
        </a:xfrm>
      </p:grpSpPr>
      <p:sp>
        <p:nvSpPr>
          <p:cNvPr id="10526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确定工作流程</a:t>
            </a:r>
            <a:endParaRPr lang="zh-CN" altLang="en-US"/>
          </a:p>
        </p:txBody>
      </p:sp>
      <p:sp>
        <p:nvSpPr>
          <p:cNvPr id="1052676" name="对角圆角矩形 15"/>
          <p:cNvSpPr/>
          <p:nvPr>
            <p:custDataLst>
              <p:tags r:id="rId2"/>
            </p:custDataLst>
          </p:nvPr>
        </p:nvSpPr>
        <p:spPr>
          <a:xfrm>
            <a:off x="13720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78" name="对角圆角矩形 16"/>
          <p:cNvSpPr/>
          <p:nvPr>
            <p:custDataLst>
              <p:tags r:id="rId3"/>
            </p:custDataLst>
          </p:nvPr>
        </p:nvSpPr>
        <p:spPr>
          <a:xfrm>
            <a:off x="13720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80" name="直角三角形 17"/>
          <p:cNvSpPr/>
          <p:nvPr>
            <p:custDataLst>
              <p:tags r:id="rId4"/>
            </p:custDataLst>
          </p:nvPr>
        </p:nvSpPr>
        <p:spPr>
          <a:xfrm>
            <a:off x="1883567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82" name="文本框 27"/>
          <p:cNvSpPr txBox="1"/>
          <p:nvPr>
            <p:custDataLst>
              <p:tags r:id="rId5"/>
            </p:custDataLst>
          </p:nvPr>
        </p:nvSpPr>
        <p:spPr>
          <a:xfrm>
            <a:off x="1916943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设计流程：根据目标和现状，设计合理的工作流程和任务分配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84" name="对角圆角矩形 52"/>
          <p:cNvSpPr/>
          <p:nvPr>
            <p:custDataLst>
              <p:tags r:id="rId6"/>
            </p:custDataLst>
          </p:nvPr>
        </p:nvSpPr>
        <p:spPr>
          <a:xfrm>
            <a:off x="13720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86" name="对角圆角矩形 53"/>
          <p:cNvSpPr/>
          <p:nvPr>
            <p:custDataLst>
              <p:tags r:id="rId7"/>
            </p:custDataLst>
          </p:nvPr>
        </p:nvSpPr>
        <p:spPr>
          <a:xfrm>
            <a:off x="13720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88" name="直角三角形 54"/>
          <p:cNvSpPr/>
          <p:nvPr>
            <p:custDataLst>
              <p:tags r:id="rId8"/>
            </p:custDataLst>
          </p:nvPr>
        </p:nvSpPr>
        <p:spPr>
          <a:xfrm>
            <a:off x="1883567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90" name="文本框 56"/>
          <p:cNvSpPr txBox="1"/>
          <p:nvPr>
            <p:custDataLst>
              <p:tags r:id="rId9"/>
            </p:custDataLst>
          </p:nvPr>
        </p:nvSpPr>
        <p:spPr>
          <a:xfrm>
            <a:off x="1916943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明确目标：确定工作方案的目标和预期成果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692" name="对角圆角矩形 5"/>
          <p:cNvSpPr/>
          <p:nvPr>
            <p:custDataLst>
              <p:tags r:id="rId10"/>
            </p:custDataLst>
          </p:nvPr>
        </p:nvSpPr>
        <p:spPr>
          <a:xfrm>
            <a:off x="13720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94" name="对角圆角矩形 6"/>
          <p:cNvSpPr/>
          <p:nvPr>
            <p:custDataLst>
              <p:tags r:id="rId11"/>
            </p:custDataLst>
          </p:nvPr>
        </p:nvSpPr>
        <p:spPr>
          <a:xfrm>
            <a:off x="13720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96" name="直角三角形 7"/>
          <p:cNvSpPr/>
          <p:nvPr>
            <p:custDataLst>
              <p:tags r:id="rId12"/>
            </p:custDataLst>
          </p:nvPr>
        </p:nvSpPr>
        <p:spPr>
          <a:xfrm>
            <a:off x="1883567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698" name="文本框 8"/>
          <p:cNvSpPr txBox="1"/>
          <p:nvPr>
            <p:custDataLst>
              <p:tags r:id="rId13"/>
            </p:custDataLst>
          </p:nvPr>
        </p:nvSpPr>
        <p:spPr>
          <a:xfrm>
            <a:off x="1916943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分析现状：了解团队成员的能力和资源，分析存在的问题和挑战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00" name="对角圆角矩形 9"/>
          <p:cNvSpPr/>
          <p:nvPr>
            <p:custDataLst>
              <p:tags r:id="rId14"/>
            </p:custDataLst>
          </p:nvPr>
        </p:nvSpPr>
        <p:spPr>
          <a:xfrm>
            <a:off x="13720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02" name="对角圆角矩形 10"/>
          <p:cNvSpPr/>
          <p:nvPr>
            <p:custDataLst>
              <p:tags r:id="rId15"/>
            </p:custDataLst>
          </p:nvPr>
        </p:nvSpPr>
        <p:spPr>
          <a:xfrm>
            <a:off x="13720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04" name="直角三角形 11"/>
          <p:cNvSpPr/>
          <p:nvPr>
            <p:custDataLst>
              <p:tags r:id="rId16"/>
            </p:custDataLst>
          </p:nvPr>
        </p:nvSpPr>
        <p:spPr>
          <a:xfrm>
            <a:off x="1883567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06" name="文本框 12"/>
          <p:cNvSpPr txBox="1"/>
          <p:nvPr>
            <p:custDataLst>
              <p:tags r:id="rId17"/>
            </p:custDataLst>
          </p:nvPr>
        </p:nvSpPr>
        <p:spPr>
          <a:xfrm>
            <a:off x="1916943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制定标准：设定工作质量和进度的标准，确保方案的可行性和有效性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08" name="对角圆角矩形 14"/>
          <p:cNvSpPr/>
          <p:nvPr>
            <p:custDataLst>
              <p:tags r:id="rId18"/>
            </p:custDataLst>
          </p:nvPr>
        </p:nvSpPr>
        <p:spPr>
          <a:xfrm>
            <a:off x="13720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0" name="对角圆角矩形 18"/>
          <p:cNvSpPr/>
          <p:nvPr>
            <p:custDataLst>
              <p:tags r:id="rId19"/>
            </p:custDataLst>
          </p:nvPr>
        </p:nvSpPr>
        <p:spPr>
          <a:xfrm>
            <a:off x="13720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2" name="直角三角形 19"/>
          <p:cNvSpPr/>
          <p:nvPr>
            <p:custDataLst>
              <p:tags r:id="rId20"/>
            </p:custDataLst>
          </p:nvPr>
        </p:nvSpPr>
        <p:spPr>
          <a:xfrm>
            <a:off x="1883567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714" name="文本框 20"/>
          <p:cNvSpPr txBox="1"/>
          <p:nvPr>
            <p:custDataLst>
              <p:tags r:id="rId21"/>
            </p:custDataLst>
          </p:nvPr>
        </p:nvSpPr>
        <p:spPr>
          <a:xfrm>
            <a:off x="1916943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优化调整：根据实际情况，对流程进行优化和调整，提高工作效率和成果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41" name=""/>
        <p:cNvGrpSpPr/>
        <p:nvPr/>
      </p:nvGrpSpPr>
      <p:grpSpPr>
        <a:xfrm>
          <a:off x="0" y="0"/>
          <a:ext cx="0" cy="0"/>
        </a:xfrm>
      </p:grpSpPr>
      <p:sp>
        <p:nvSpPr>
          <p:cNvPr id="10527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团队建设活动</a:t>
            </a:r>
            <a:endParaRPr lang="zh-CN" altLang="en-US"/>
          </a:p>
        </p:txBody>
      </p:sp>
      <p:sp>
        <p:nvSpPr>
          <p:cNvPr id="10527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41" name=""/>
        <p:cNvGrpSpPr/>
        <p:nvPr/>
      </p:nvGrpSpPr>
      <p:grpSpPr>
        <a:xfrm>
          <a:off x="0" y="0"/>
          <a:ext cx="0" cy="0"/>
        </a:xfrm>
      </p:grpSpPr>
      <p:sp>
        <p:nvSpPr>
          <p:cNvPr id="10535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开展团建活动</a:t>
            </a:r>
            <a:endParaRPr lang="zh-CN" altLang="en-US"/>
          </a:p>
        </p:txBody>
      </p:sp>
      <p:sp>
        <p:nvSpPr>
          <p:cNvPr id="1053566" name="正文"/>
          <p:cNvSpPr txBox="1"/>
          <p:nvPr>
            <p:custDataLst>
              <p:tags r:id="rId2"/>
            </p:custDataLst>
          </p:nvPr>
        </p:nvSpPr>
        <p:spPr>
          <a:xfrm>
            <a:off x="3265249" y="1749431"/>
            <a:ext cx="5662117" cy="3135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目的：增强团队凝聚力，提高团队协作能力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68" name="标题"/>
          <p:cNvSpPr txBox="1"/>
          <p:nvPr>
            <p:custDataLst>
              <p:tags r:id="rId3"/>
            </p:custDataLst>
          </p:nvPr>
        </p:nvSpPr>
        <p:spPr>
          <a:xfrm>
            <a:off x="3265249" y="1364400"/>
            <a:ext cx="5662117" cy="33849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53570" name="正文"/>
          <p:cNvSpPr txBox="1"/>
          <p:nvPr>
            <p:custDataLst>
              <p:tags r:id="rId4"/>
            </p:custDataLst>
          </p:nvPr>
        </p:nvSpPr>
        <p:spPr>
          <a:xfrm>
            <a:off x="3265249" y="2572474"/>
            <a:ext cx="5662117" cy="3135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活动类型：户外拓展、室内游戏、团队竞赛等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72" name="标题"/>
          <p:cNvSpPr txBox="1"/>
          <p:nvPr>
            <p:custDataLst>
              <p:tags r:id="rId5"/>
            </p:custDataLst>
          </p:nvPr>
        </p:nvSpPr>
        <p:spPr>
          <a:xfrm>
            <a:off x="3265249" y="2187443"/>
            <a:ext cx="5662117" cy="33849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53574" name="正文"/>
          <p:cNvSpPr txBox="1"/>
          <p:nvPr>
            <p:custDataLst>
              <p:tags r:id="rId6"/>
            </p:custDataLst>
          </p:nvPr>
        </p:nvSpPr>
        <p:spPr>
          <a:xfrm>
            <a:off x="3265249" y="4218560"/>
            <a:ext cx="5662117" cy="3135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活动时间：根据公司实际情况和员工需求安排，建议每月至少一次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76" name="标题"/>
          <p:cNvSpPr txBox="1"/>
          <p:nvPr>
            <p:custDataLst>
              <p:tags r:id="rId7"/>
            </p:custDataLst>
          </p:nvPr>
        </p:nvSpPr>
        <p:spPr>
          <a:xfrm>
            <a:off x="3265249" y="3833529"/>
            <a:ext cx="5662117" cy="33849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53578" name="正文"/>
          <p:cNvSpPr txBox="1"/>
          <p:nvPr>
            <p:custDataLst>
              <p:tags r:id="rId8"/>
            </p:custDataLst>
          </p:nvPr>
        </p:nvSpPr>
        <p:spPr>
          <a:xfrm>
            <a:off x="3265249" y="5041603"/>
            <a:ext cx="5662117" cy="3135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活动组织：由人力资源部门或专门的团队建设小组负责策划和组织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80" name="标题"/>
          <p:cNvSpPr txBox="1"/>
          <p:nvPr>
            <p:custDataLst>
              <p:tags r:id="rId9"/>
            </p:custDataLst>
          </p:nvPr>
        </p:nvSpPr>
        <p:spPr>
          <a:xfrm>
            <a:off x="3265249" y="4656572"/>
            <a:ext cx="5662117" cy="33849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53582" name="正文"/>
          <p:cNvSpPr txBox="1"/>
          <p:nvPr>
            <p:custDataLst>
              <p:tags r:id="rId10"/>
            </p:custDataLst>
          </p:nvPr>
        </p:nvSpPr>
        <p:spPr>
          <a:xfrm>
            <a:off x="3265249" y="3395517"/>
            <a:ext cx="5662117" cy="3135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活动地点：公司内部、户外拓展基地、度假村等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84" name="标题"/>
          <p:cNvSpPr txBox="1"/>
          <p:nvPr>
            <p:custDataLst>
              <p:tags r:id="rId11"/>
            </p:custDataLst>
          </p:nvPr>
        </p:nvSpPr>
        <p:spPr>
          <a:xfrm>
            <a:off x="3265249" y="3010486"/>
            <a:ext cx="5662117" cy="33849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53586" name="正文"/>
          <p:cNvSpPr txBox="1"/>
          <p:nvPr>
            <p:custDataLst>
              <p:tags r:id="rId12"/>
            </p:custDataLst>
          </p:nvPr>
        </p:nvSpPr>
        <p:spPr>
          <a:xfrm>
            <a:off x="3265249" y="5864646"/>
            <a:ext cx="5662117" cy="3135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活动效果评估：通过问卷调查、访谈等方式收集员工反馈，评估活动效果，不断优化和改进团建活动。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588" name="标题"/>
          <p:cNvSpPr txBox="1"/>
          <p:nvPr>
            <p:custDataLst>
              <p:tags r:id="rId13"/>
            </p:custDataLst>
          </p:nvPr>
        </p:nvSpPr>
        <p:spPr>
          <a:xfrm>
            <a:off x="3265249" y="5479615"/>
            <a:ext cx="5662117" cy="33849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49" name=""/>
        <p:cNvGrpSpPr/>
        <p:nvPr/>
      </p:nvGrpSpPr>
      <p:grpSpPr>
        <a:xfrm>
          <a:off x="0" y="0"/>
          <a:ext cx="0" cy="0"/>
        </a:xfrm>
      </p:grpSpPr>
      <p:sp>
        <p:nvSpPr>
          <p:cNvPr id="10536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提升团队凝聚力</a:t>
            </a:r>
            <a:endParaRPr lang="zh-CN" altLang="en-US"/>
          </a:p>
        </p:txBody>
      </p:sp>
      <p:sp>
        <p:nvSpPr>
          <p:cNvPr id="105362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63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63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63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63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激励机制：建立合理的激励机制，鼓励团队成员积极参与团队活动，提高团队凝聚力。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63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团队建设活动：组织各种团队活动，如团建、培训、座谈会等，增进团队成员之间的了解和信任。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64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沟通渠道：建立有效的沟通渠道，让团队成员能够及时表达自己的想法和需求，提高团队凝聚力。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64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团队文化：塑造积极向上的团队文化，让团队成员有共同的价值观和目标，提高团队凝聚力。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7" name=""/>
        <p:cNvGrpSpPr/>
        <p:nvPr/>
      </p:nvGrpSpPr>
      <p:grpSpPr>
        <a:xfrm>
          <a:off x="0" y="0"/>
          <a:ext cx="0" cy="0"/>
        </a:xfrm>
      </p:grpSpPr>
      <p:sp>
        <p:nvSpPr>
          <p:cNvPr id="10536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加强沟通与协作</a:t>
            </a:r>
            <a:endParaRPr lang="zh-CN" altLang="en-US"/>
          </a:p>
        </p:txBody>
      </p:sp>
      <p:sp>
        <p:nvSpPr>
          <p:cNvPr id="105368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68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68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定期召开团队会议，分享工作进展和问题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368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69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69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建立有效的沟通渠道，如企业微信、钉钉等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369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69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69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鼓励团队成员之间的跨部门合作，增进相互了解和信任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370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0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0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组织团队建设活动，如团建活动、兴趣小组等，增强团队凝聚力和协作精神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https://d.book118.com/248130067067006027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2"/>
  <p:tag name="KSO_WM_UNIT_INDEX" val="1_4_2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1"/>
  <p:tag name="KSO_WM_UNIT_INDEX" val="1_5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2"/>
  <p:tag name="KSO_WM_UNIT_INDEX" val="1_5_2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1"/>
  <p:tag name="KSO_WM_UNIT_INDEX" val="1_6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3"/>
  <p:tag name="KSO_WM_UNIT_INDEX" val="1_6_3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2"/>
  <p:tag name="KSO_WM_UNIT_INDEX" val="1_6_2"/>
  <p:tag name="KSO_WM_UNIT_LAYERLEVEL" val="1_1_1"/>
  <p:tag name="KSO_WM_UNIT_SUBTYPE" val="d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36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439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484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5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5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5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5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5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5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5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5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5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5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5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5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5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5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5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5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5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5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5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5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5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5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574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5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6*l_h_f*1_1_1"/>
  <p:tag name="KSO_WM_UNIT_INDEX" val="1_1_1"/>
  <p:tag name="KSO_WM_UNIT_LAYERLEVEL" val="1_1_1"/>
  <p:tag name="KSO_WM_UNIT_NOCLEAR" val="0"/>
  <p:tag name="KSO_WM_UNIT_PRESET_TEXT" val="单击此处输入你的项正文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5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6*l_h_f*1_2_1"/>
  <p:tag name="KSO_WM_UNIT_INDEX" val="1_2_1"/>
  <p:tag name="KSO_WM_UNIT_LAYERLEVEL" val="1_1_1"/>
  <p:tag name="KSO_WM_UNIT_NOCLEAR" val="0"/>
  <p:tag name="KSO_WM_UNIT_PRESET_TEXT" val="单击此处输入你的项正文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5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6*l_h_f*1_4_1"/>
  <p:tag name="KSO_WM_UNIT_INDEX" val="1_4_1"/>
  <p:tag name="KSO_WM_UNIT_LAYERLEVEL" val="1_1_1"/>
  <p:tag name="KSO_WM_UNIT_NOCLEAR" val="0"/>
  <p:tag name="KSO_WM_UNIT_PRESET_TEXT" val="单击此处输入你的项正文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5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6*l_h_f*1_5_1"/>
  <p:tag name="KSO_WM_UNIT_INDEX" val="1_5_1"/>
  <p:tag name="KSO_WM_UNIT_LAYERLEVEL" val="1_1_1"/>
  <p:tag name="KSO_WM_UNIT_NOCLEAR" val="0"/>
  <p:tag name="KSO_WM_UNIT_PRESET_TEXT" val="单击此处输入你的项正文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5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6*l_h_f*1_3_1"/>
  <p:tag name="KSO_WM_UNIT_INDEX" val="1_3_1"/>
  <p:tag name="KSO_WM_UNIT_LAYERLEVEL" val="1_1_1"/>
  <p:tag name="KSO_WM_UNIT_NOCLEAR" val="0"/>
  <p:tag name="KSO_WM_UNIT_PRESET_TEXT" val="单击此处输入你的项正文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5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6*l_h_f*1_6_1"/>
  <p:tag name="KSO_WM_UNIT_INDEX" val="1_6_1"/>
  <p:tag name="KSO_WM_UNIT_LAYERLEVEL" val="1_1_1"/>
  <p:tag name="KSO_WM_UNIT_NOCLEAR" val="0"/>
  <p:tag name="KSO_WM_UNIT_PRESET_TEXT" val="单击此处输入你的项正文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5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5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5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5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5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5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5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5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5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5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6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6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6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6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6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6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6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6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Wingdings</vt:lpstr>
      <vt:lpstr>Office Theme</vt:lpstr>
      <vt:lpstr>构建卓越团队的工作方案设计与落地</vt:lpstr>
      <vt:lpstr>目录</vt:lpstr>
      <vt:lpstr>添加章节标题</vt:lpstr>
      <vt:lpstr>构建卓越团队的重要性</vt:lpstr>
      <vt:lpstr>提升组织绩效</vt:lpstr>
      <vt:lpstr>增强团队协作</vt:lpstr>
      <vt:lpstr>培养优秀人才</vt:lpstr>
      <vt:lpstr>实现组织目标</vt:lpstr>
      <vt:lpstr>工作方案设计</vt:lpstr>
      <vt:lpstr>明确团队目标</vt:lpstr>
      <vt:lpstr>制定工作计划</vt:lpstr>
      <vt:lpstr>分配工作任务</vt:lpstr>
      <vt:lpstr>确定工作流程</vt:lpstr>
      <vt:lpstr>团队建设活动</vt:lpstr>
      <vt:lpstr>开展团建活动</vt:lpstr>
      <vt:lpstr>提升团队凝聚力</vt:lpstr>
      <vt:lpstr>加强沟通与协作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2024-09-05T10:32:36.743</cp:lastPrinted>
  <dcterms:created xsi:type="dcterms:W3CDTF">2024-09-05T02:32:36Z</dcterms:created>
  <dcterms:modified xsi:type="dcterms:W3CDTF">2024-09-05T02:32:39Z</dcterms:modified>
</cp:coreProperties>
</file>