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94AF0-4DE2-40EE-9541-F63D40664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9353B-6177-4151-84CB-32AA67D38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13F0E-169E-417C-8191-DA4B61F1D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36898-3776-41B5-9A3C-75F535DCC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AEC822-9EB9-46A2-8FC3-6F3ED20A0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4432A2-B830-4749-8A1E-F6CC8DEB1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2CC512-07CC-4861-9413-03A529941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1EDED-69C6-4F4D-8E2B-BAA97D95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B842C-A4D0-47E4-8C42-7C5EAA19C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1304C-11F3-4A82-84B0-2188536AD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1A87E-B9A2-44C4-BEFE-2E158C327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30124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【师风师德警示教育】小学教师职业道德与教育法律法规培训讲座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师风师德警示教育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小学教师职业道德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教育法律法规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落实立德树人根本任务，加强小学教师职业道德建设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增强小学教师法治意识，依法执教、依法治校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提高小学教师职业道德素养，规范从教行为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应对当前教育领域出现的师德失范问题，加强警示教育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分析教育法律法规，了解教师权利和义务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通过案例分析，了解师德失范的危害和后果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强化小学教师职业道德修养，提升教育法律法规意识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解读《中小学教师职业道德规范》，明确师德要求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探讨小学教师职业道德与教育法律法规的关系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掌握应对师德失范问题的方法和策略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师风师德警示教育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https://d.book118.com/248130124034006040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2024-09-18T12:50:29.233</cp:lastPrinted>
  <dcterms:created xsi:type="dcterms:W3CDTF">2024-09-18T04:50:29Z</dcterms:created>
  <dcterms:modified xsi:type="dcterms:W3CDTF">2024-09-18T04:50:31Z</dcterms:modified>
</cp:coreProperties>
</file>