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C26679-5D55-48B4-BFFE-BC533BFC9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CB8748-4D24-418C-A377-92195EC11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A2FC26-4B7C-47CE-AE4E-FE402C9BE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77A484-EBA3-473A-BD93-5CFDC9E24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5E82AC-968D-4CE5-86D8-D72F1F1EB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C73633-F84C-4C99-8910-603C6D17F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9DE94A-6987-4775-8891-B698A2241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EC7FDA-FE5F-4722-BDB9-F6D076B91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DE9138-F532-4FBD-9B04-B52048572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51521-7C81-4017-AB48-DE2CA5DD1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4C005-C918-4268-87BA-D7AE3D8DE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13111702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《国之祭·》观后感心得体会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剧情分析与人物塑造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历史背景与现实意义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视听语言与艺术表现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观众心理与接受度分析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批判性思维与观后感思考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500" r="2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作为学校思想教育的一部分，我们被要求观看《国之祭·》，以加强对历史的认识和国家的认同。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响应学校号召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通过观看影片，我希望能够更深入地了解历史事件，理解当时的社会背景和人民的情感。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深化历史认知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作为一部爱国主义题材影片，我期望通过观影过程，激发自身的爱国情感，增强民族自豪感。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激发爱国情感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观看背景与目的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影片概述及主题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在观看过程中，我深受感动，不仅为影片中的人物命运而流泪，更为民族的坚韧和勇敢而感到自豪。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观影感受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《国之祭·》以真实历史事件为背景，通过讲述一个普通家庭在战争中的遭遇，展现了战争对人民生活的深重影响。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影片背景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影片通过展现战争残酷的一面，表达了和平的珍贵以及民族精神的伟大。同时，通过塑造丰满的人物形象和生动的情节，让观众深刻感受到爱国主义情感的激荡。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主题思想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剧情分析与人物塑造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真实历史背景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影片以真实历史事件为背景，通过艺术加工，还原了当时的历史场景和人物形象，增强了影片的历史厚重感。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深刻主题思考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影片通过展现战争与和平、家国情怀等主题，引发观众对于历史、民族、国家等议题的深刻思考。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剧情紧凑，悬念迭起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影片通过非线性叙事方式，将历史与现实巧妙地交织在一起，使得剧情发展紧凑而富有张力。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875" r="19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剧情梳理及亮点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立体多面的人物塑造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影片中的人物形象塑造立体多面，既有英勇善战的战士，也有普通平凡的百姓，使得观众能够更加真实地感受到历史的厚重和人物的鲜活。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鲜明的人物性格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影片中的人物性格鲜明，各自有着独特的性格特点和行为方式，使得观众能够更加深入地理解人物的内心世界和情感变化。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人物关系的巧妙处理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影片中的人物关系处理得十分巧妙，既有情感的交织和碰撞，也有利益的冲突和妥协，使得影片更加具有现实感和可信度。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主要人物形象塑造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强烈的情感冲击力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影片通过生动的画面、逼真的音效和深情的配乐，营造出强烈的情感冲击力，使得观众能够更加深入地感受到影片所传递的情感和情绪。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观众的情感共鸣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影片中的情感表达十分真挚动人，能够引发观众的情感共鸣。观众在观影过程中，不仅能够感受到影片所传递的情感和情绪，还能够从中找到自己的影子和心声。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民族情感的激发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影片通过展现民族历史和民族精神，激发了观众强烈的民族情感和爱国情怀。观众在观影过程中，不仅能够感受到民族的自豪和荣耀，还能够更加深刻地认识到民族的责任和使命。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情感表达与共鸣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历史背景与现实意义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458" b="1545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833" r="883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1937年12月，日本军队占领南京后，进行了长达六周的大规模屠杀、强奸、抢劫等暴行。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据估计，南京大屠杀期间，约有30万至40万中国平民和战俘被杀害。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南京大屠杀是日本军国主义在二战期间犯下的严重战争罪行之一，也是人类历史上最惨烈的暴行之一。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南京大屠杀历史事件回顾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当代社会普遍认为，历史是应该被铭记和尊重的，对于历史罪行的反思和追究也是必要的。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南京大屠杀等历史事件应该被作为人类历史上的教训，提醒人们警惕战争和暴行的发生，追求和平与发展。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同时，当代社会也应该通过教育和宣传等途径，普及历史知识，提高人们对于历史的认识和理解。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当代社会对于历史的态度和反思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影片中的情节和人物形象可以引发观众的共鸣和思考，激发人们对于历史罪行的反思和警惕。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同时，影片也可以通过传递历史记忆的方式，促进不同国家和民族之间的相互了解和尊重，为构建和谐社会做出贡献。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424" r="942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424" r="942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《国之祭·》等影片通过还原历史场景、塑造人物形象等方式，让观众更加直观地了解历史事件的真相和背景。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影片在传递历史记忆方面的作用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视听语言与艺术表现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602" b="1960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电影通过巧妙的画面构图，展现了战争场面的宏大与残酷。例如，利用对角线构图表现战场的动态感，通过前景与背景的层次安排突出主题。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影片在色彩运用上独具匠心，通过色彩的对比与调和，营造出不同的情感氛围。如冷色调表现战争的冷酷无情，暖色调则用于展现人性的光辉。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画面构图与色彩运用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色彩运用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画面构图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https://d.book118.com/248131117024006030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2024-09-06T10:09:56.951</cp:lastPrinted>
  <dcterms:created xsi:type="dcterms:W3CDTF">2024-09-06T02:09:56Z</dcterms:created>
  <dcterms:modified xsi:type="dcterms:W3CDTF">2024-09-06T02:09:59Z</dcterms:modified>
</cp:coreProperties>
</file>