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E9BB6-C75E-44C5-B41C-6C04D23A2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1F9D8-49FB-490B-AEC2-FDA6C9AF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EA7A1-B3C5-44EE-892A-391E2253B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D22C3-DF25-43DB-AA64-A37FDB5B8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D1706-9DEB-4EC6-BB18-AAB60A4D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53E80-5A4D-430E-ABF6-95373583C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E80DF9-D67C-434C-814A-8DD5AD45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C3B89-8D3C-44D1-9B20-3D6ED6F46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A4BC1-03FE-4AC9-8D2E-0361C38FE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0784E-EC43-4EC7-93CC-8696DE4F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19B8E-1BCC-47C0-8B5B-7B0C7F31F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300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大学生心理健康教育--第二讲-(人际交往)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人际关系中的心理效应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人际关系中的情绪管理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人际关系中的自我认知与自我提升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促进自我认知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通过与他人的交往，可以更全面地认识自己，了解自己的优点和不足，从而更好地发展自己。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提升沟通与表达能力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人际交往需要良好的沟通与表达能力，通过不断的实践，可以提升这方面的能力，对未来的工作和生活都有很大的帮助。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在集体中与人交往，需要学会与他人合作，共同完成任务，这有助于培养团队协作能力。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拓展职业网络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通过人际交往，可以结识更多志同道合的人，建立广泛的职业网络，为未来的事业发展打下基础。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提高信息获取能力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与不同的人交往，可以获取更多的信息和资源，有助于个人和事业的发展。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在学术领域中，人际交往有助于不同学科之间的交流与合作，共同推动学术进步。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对学业和事业发展的影响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良好的人际关系能够提供情感支持，帮助个体更好地应对压力和焦虑。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减轻压力与焦虑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提高自尊和幸福感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被接纳和认可能够提高个体的自尊和幸福感，对心理健康有积极的影响。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人际交往的缺乏可能导致孤独感和抑郁等心理问题，而良好的人际关系则能够预防这些问题。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尊重是人际交往的基础，是建立良好人际关系的前提。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尊重意味着平等对待他人，不因个人偏见、歧视或刻板印象而对他人的权利和尊严进行侵犯。在人际交往中，尊重他人的观点、信仰、习惯和个人空间，是建立互信和友好关系的关键。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37" r="229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真诚是人际交往的基石，是建立长久良好关系的保障。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真诚意味着在交往中坦诚相待，不隐瞒真实意图和情感。通过真诚的沟通，人们可以更好地理解彼此的需求和期望，从而建立起更加深厚的人际关系。同时，真诚也意味着信守承诺，对自己的言行负责。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50" b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包容是人际交往的润滑剂，是处理人际冲突的有效方式。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包容意味着接纳和理解他人的差异，不排斥或歧视与自己不同的观点和行为。在人际交往中，由于个体差异的存在，难免会出现摩擦和冲突。包容能够促进相互理解和宽容，帮助化解矛盾，维护人际关系的和谐。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包容原则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互惠是人际交往的核心，是实现双方共同发展的关键。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惠意味着在交往中双方都能获得所需的利益和价值。通过互相支持、合作和分享，人们可以共同成长和进步。在互惠的关系中，人们不仅满足了自己的需求，同时也为对方提供了帮助和支持，从而建立起稳定、健康的人际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互惠原则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恰当使用肢体语言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善用语言艺术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24" r="1652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在沟通中，积极倾听对方的话语，理解对方的观点和感受，并给予反馈。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将自己的想法和观点清晰、明确地表达出来，避免模棱两可或含糊不清的表达。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肢体语言在沟通中起着重要作用，要注意自己的肢体语言，如眼神、面部表情和姿势等。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使用肯定、鼓励和建设性的语言，避免批评、指责和攻击性的语言。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773" r="57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13" r="123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在面对冲突时，保持冷静和理性，不要让情绪控制自己的行为。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与对方一起积极寻找解决问题的方案，寻求双方都能接受的解决方案。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积极寻求解决方案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在解决冲突时，要学会妥协和让步，以达到双方都能接受的平衡点。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学会妥协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站在对方的角度思考问题，理解对方的立场和感受，有助于缓解冲突。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学会换位思考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https://d.book118.com/248133003117006036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2024-09-16T05:49:19.969</cp:lastPrinted>
  <dcterms:created xsi:type="dcterms:W3CDTF">2024-09-15T21:49:19Z</dcterms:created>
  <dcterms:modified xsi:type="dcterms:W3CDTF">2024-09-15T21:49:22Z</dcterms:modified>
</cp:coreProperties>
</file>