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17F9C-77CA-412E-9DB2-C60A147F2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FD593-540D-485C-92C7-607E2A4A7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160A8-59D5-4130-8C06-F9322BF89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BF39D-0893-4433-BF6A-5D9634B17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B3C833-2397-457B-8445-06B301600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B97EF1-2028-4506-BD6D-B1D9320D7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7D165F-CD3B-4AE3-9B22-CAAE5B4D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EB158-7622-471D-895E-98C92DB27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E2EB4-D070-444F-8385-4DE07B428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6782D-01B5-48EC-8E87-BD3A4562A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CF98D-B262-409E-96C9-AC6B8D8BD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33062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护理执业生涯规划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护理执业生涯规划的重要性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护理执业生涯规划的步骤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护理执业生涯规划的挑战与对策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护理执业生涯规划的实践案例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探讨如何规划和发展护理职业生涯，包括职业定位、目标设定、能力提升和持续发展等方面。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分析当前护理行业的发展趋势、挑战和机遇，为护理人员提供职业规划和发展的指导。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护理行业的挑战与机遇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护理执业生涯规划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护理行业的历史与发展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回顾护理行业的发展历程，介绍国内外护理行业的现状和未来发展趋势。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护理行业的职业分类与特点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介绍护理行业的职业分类，如临床护理、护理管理、护理教育等，以及各类职业的特点和发展前景。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81" r="21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护理执业生涯规划的重要性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明确职业目标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通过规划，护理人员可以明确自己的职业目标和发展方向，从而更有针对性地提升自己的专业技能和知识水平。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提高职业竞争力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合理的规划有助于护理人员在职业生涯中不断学习和成长，提高自己在行业中的竞争力。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实现自我价值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通过规划，护理人员能够更好地实现自我价值和成就感，增强工作动力和满足感。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明确的职业规划促使护理人员不断学习和进修，从而提高护理技能和服务水平。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护理人员具备更高的专业素养和服务意识，能够更好地满足患者的需求，提升患者满意度。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合理的职业规划有助于护理人员更好地融入团队，发挥各自的优势，提高团队协作效率。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随着医疗技术的不断发展和人们健康需求的日益增长，护理行业也在不断变革。通过规划，护理人员可以更好地适应这些变革，抓住发展机遇。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随着社会对护理服务的需求增加，护理领域也在不断拓展，如老年护理、康复护理、社区护理等。合理的职业规划有助于护理人员拓展自己的职业领域。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通过提升护理服务质量，护理行业的社会地位也会随之提高。合理的职业规划有助于护理人员为提升行业地位贡献自己的力量。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提高行业地位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护理执业生涯规划的步骤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技能与能力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职业倾向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了解自己的兴趣爱好，判断是否与护理职业相符合。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评估自己的技能和能力，了解自己在护理领域的优势和不足。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明确自己的价值观，确保在护理工作中能够实现个人价值。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了解自己的职业倾向，判断是否愿意长期从事护理工作。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https://d.book118.com/248133062007006045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2024-09-25T10:30:06.124</cp:lastPrinted>
  <dcterms:created xsi:type="dcterms:W3CDTF">2024-09-25T02:30:06Z</dcterms:created>
  <dcterms:modified xsi:type="dcterms:W3CDTF">2024-09-25T02:30:08Z</dcterms:modified>
</cp:coreProperties>
</file>