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2402C5-ED33-4E05-96E3-2D332BC84B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185C87-70F0-4B89-AE98-33D9BDD40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D4FD32-9005-44FE-B398-E68C9BAE3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61C4E7-9E27-4357-B5D8-C8C88D27EC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8C0E80-5A37-4233-8E9F-8F3C50674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0470B2-B43F-4D9C-82CC-C87BEEAB5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0B9F6E-E0E8-4B86-A4E9-505B3379D5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4A7288-7F10-477F-9B5D-81511DC7F7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11227B-5163-40E8-91CC-7334E8B53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8BB6E7-1627-4D8C-AB2F-9F0EDDAF28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54DCFC-C7A0-4FED-82DF-0858341F8D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13602114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肺癌根治术的护理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rgbClr val="C9B67E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肺癌根治术的术前护理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肺癌根治术的术中护理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肺癌根治术的术后护理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肺癌根治术的并发症预防与处理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肺癌根治术的护理效果评价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肺癌根治术的术前护理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350" r="3235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008" r="2800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针对患者的焦虑、恐惧等情绪，进行心理疏导和安慰，帮助患者树立信心，积极配合治疗。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心理疏导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向患者及家属介绍肺癌根治术的必要性、手术过程、术后恢复等方面的知识，提高患者的认知度和自我管理能力。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术前应劝导患者戒烟，以减少呼吸道分泌物和预防术后肺部并发症。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指导患者进行深呼吸、有效咳嗽等呼吸功能锻炼，以增加肺通气量和提高呼吸道免疫力。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呼吸道准备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呼吸功能锻炼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饮食指导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根据患者的营养状况和病情，制定合理的饮食计划，保证患者摄入足够的营养素和能量。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必要时给予营养支持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对于营养不良或进食困难的患者，可考虑给予肠内或肠外营养支持，以保证手术的顺利进行和术后恢复。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6250" r="162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营养支持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肺癌根治术的术中护理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确保手术器械和物品准备齐全，并按照手术需求摆放。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4292" r="14292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协助医生进行手术部位的消毒和铺巾。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根据手术进程传递器械，确保手术顺利进行。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手术配合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12" r="326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生命体征监测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及时发现并处理异常情况，确保患者的生命安全。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监测患者的心率、血压、呼吸和血氧饱和度等指标。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375" r="14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密切观察手术部位的出血情况，及时更换敷料并记录出血量。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若出现大量出血，立即通知医生并采取相应措施进行止血。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出血量观察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https://d.book118.com/248136021140006027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2024-09-06T01:29:27.202</cp:lastPrinted>
  <dcterms:created xsi:type="dcterms:W3CDTF">2024-09-05T17:29:27Z</dcterms:created>
  <dcterms:modified xsi:type="dcterms:W3CDTF">2024-09-05T17:29:28Z</dcterms:modified>
</cp:coreProperties>
</file>