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F9792-E55E-4DF2-90C2-BF9DFCB3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7BBD6-E2BB-42B8-8E95-3D797F61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E7AE7-9248-453C-B1EE-E403594E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7D152-BC55-42F1-BDE7-ECF723DA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59BD3C-4207-4A08-8886-8EA4E198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B79AA-0FAA-4888-AAB4-41772361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C017E-8AA5-4BEC-B5C6-396D586D1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502C0-BD52-4844-89FC-DE840CDE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14156-615E-4B5D-B19A-5788B7F1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05A5F-EBC4-426B-932F-F863BA612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49E8F-7CC7-4F3E-82C5-A1085067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6112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肩袖损伤康复治疗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肩袖损伤是指肩袖组织的撕裂或磨损，是肩部疼痛和功能障碍的常见原因。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根据损伤程度和范围，肩袖损伤可分为部分撕裂和完全撕裂，不同程度的损伤治疗方案也有所不同。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94" b="18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肩袖损伤的主要原因是肩部反复的过度使用或创伤，如投掷、游泳、举重等运动，以及肩峰撞击综合征等。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肩袖损伤后，肌腱组织会发生炎症、退变和纤维化，导致疼痛和关节活动受限。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肩袖损伤的主要症状包括肩部疼痛、活动受限、肌肉无力等，尤其是在做肩部外展、外旋或内旋动作时。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肩袖损伤的诊断通常通过临床检查、X光、MRI等影像学检查以及肌电图检查综合确定。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4" b="5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非手术治疗方案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肩袖损伤康复治疗中的一种辅助手段，主要用于缓解疼痛和消炎。常用的药物包括非甾体消炎药、局部麻醉药、皮质类固醇等。药物治疗可以帮助患者缓解疼痛，减轻炎症反应，为康复治疗提供更好的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药物治疗虽然有一定的效果，但并不能从根本上解决肩袖损伤的问题，而且长期使用药物也可能带来一些副作用，如胃肠道不适、肝肾损伤等。因此，药物治疗应慎重使用，并在医生的指导下进行。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48" r="154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物理疗法是肩袖损伤康复治疗中的一种重要手段，主要包括电疗、磁疗、超声波治疗等。这些治疗方法可以促进局部血液循环，缓解疼痛，减轻炎症反应，促进组织修复。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物理疗法通常在康复医师或理疗师的指导下进行，根据患者的具体情况制定个性化的治疗方案。治疗过程中应注意保护患肢，避免过度活动和负重，以免加重损伤。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运动疗法是肩袖损伤康复治疗中的一种重要手段，主要包括关节活动度训练、肌肉力量训练、牵伸训练等。这些训练可以帮助患者恢复肩关节的正常功能，增强肩袖肌肉的力量和耐力，预防肩袖再次损伤。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应在康复医师或理疗师的指导下进行，根据患者的具体情况制定个性化的训练计划。训练过程中应注意保护患肢，避免过度活动和负重，以免加重损伤。同时，患者也需要在日常生活中注意姿势和动作，避免不正确的姿势和动作导致肩袖再次损伤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闭治疗是在肩袖损伤的局部注射药物的一种治疗方法，通常用于缓解疼痛和消炎。常用的药物包括局部麻醉药、糖皮质激素等。封闭治疗可以快速缓解患者的疼痛和炎症反应，为肩袖损伤的康复治疗提供更好的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治疗虽然有一定的效果，但并不能从根本上解决肩袖损伤的问题，而且过度使用封闭治疗也可能导致局部组织的退化和损伤。因此，封闭治疗应慎重使用，并在医生的指导下进行。同时，患者也需要在日常生活中注意保护肩关节，避免过度活动和负重，以免加重损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封闭治疗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https://d.book118.com/248136112016006025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2024-09-01T14:20:10.729</cp:lastPrinted>
  <dcterms:created xsi:type="dcterms:W3CDTF">2024-09-01T06:20:10Z</dcterms:created>
  <dcterms:modified xsi:type="dcterms:W3CDTF">2024-09-01T06:20:12Z</dcterms:modified>
</cp:coreProperties>
</file>