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C96C4-D398-47C7-9909-6AAD0092D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86013-15E8-4822-9F17-956E78659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63C1D-D86F-4FB6-A014-F6721A503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066D0A-97E5-4ABD-ACCB-4B7B76897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E812C9-F36C-4C8C-AB87-E7CB7476A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6B69AD-F8BA-48A5-94E6-1E0B35E6C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9EF6FD-CED2-402A-80B5-A1CE5B3C2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F774C4-6D1D-41E3-B159-9BD065759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B1C128-A696-4C13-8255-48DFAB159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A563C-CCC6-4B5F-B25A-C0EE774E9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E3A92-C9F9-4F09-A9FD-6532107BC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7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4007101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工会安全生产知识竞赛方案\n## 1.竞赛背景与目的\n### 1.1当前安全生产形势分析\n### 1.2工会参与安全生产的重要性\n### 1.3竞赛方案的目的和意义\n## 2.竞赛组织与管理\n### 2.1竞赛组织机构的设立与分工\n### 2.2竞赛规则与评分标准制定\n### 2.3竞赛过程的监督与保障\n## 3.竞赛内容与形式\n### 3.1竞赛题目设计与分类\n### 3.2竞赛形式与环节设置\n### 3.3竞赛时间安排与流程\n## 4.参赛人员选拔与培训\n### 4.1参赛人员的选拔标准与方式\n### 4.2参赛人员的培训内容与方法\n### 4.3参赛人员的激励与保障\n## 5.竞赛宣传与推广\n### 5.1竞赛宣传方案的制定与实施\n### 5.2竞赛宣传渠道的选择与利用\n### 5.3竞赛宣传效果的评估与优化\n## 6.竞赛成果展示与总结\n### 6.1竞赛成果展示的方式与内容\n### 6.2竞赛总结报告的撰写与提交\n### 6.3竞赛成果的推广与应用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工会安全生产知识竞赛方案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可编辑 DOCS 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可编辑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竞赛背景与目的</a:t>
            </a:r>
            <a:endParaRPr/>
          </a:p>
        </p:txBody>
      </p:sp>
      <p:sp>
        <p:nvSpPr>
          <p:cNvPr id="127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2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2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2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工业生产领域事故频发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交通运输领域事故多发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建筑施工领域事故隐患较多</a:t>
                </a:r>
                <a:endParaRPr/>
              </a:p>
            </p:txBody>
          </p:sp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安全生产事故发生率仍然较高</a:t>
                </a:r>
                <a:endParaRPr/>
              </a:p>
            </p:txBody>
          </p:sp>
        </p:grpSp>
        <p:grpSp>
          <p:nvGrpSpPr>
            <p:cNvPr id="22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2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企业安全管理不到位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从业人员安全意识薄弱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安全生产监管力度不足</a:t>
                </a:r>
                <a:endParaRPr/>
              </a:p>
            </p:txBody>
          </p:sp>
          <p:sp>
            <p:nvSpPr>
              <p:cNvPr id="22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安全生产事故发生的原因</a:t>
                </a:r>
                <a:endParaRPr/>
              </a:p>
            </p:txBody>
          </p:sp>
          <p:sp>
            <p:nvSpPr>
              <p:cNvPr id="22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3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工会需要加强对安全生产的监督和指导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工会需要提高职工安全生产意识和技能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工会需要积极参与安全生产政策的制定和落实</a:t>
                </a:r>
                <a:endParaRPr/>
              </a:p>
            </p:txBody>
          </p:sp>
          <p:sp>
            <p:nvSpPr>
              <p:cNvPr id="23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安全生产形势对工会工作的影响</a:t>
                </a:r>
                <a:endParaRPr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当前安全生产形势分析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工会参与安全生产的重要性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3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工会是职工利益的代表者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工会需要维护职工的生命安全和身体健康权益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工会需要关注安全生产政策和制度的制定和实施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工会需要加强对安全生产的监督和指导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工会参与安全生产的意义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提高职工安全生产意识和技能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减少安全生产事故的发生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促进企业安全生产管理水平的提高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工会参与安全生产的途径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开展安全生产宣传教育活动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组织职工参加安全生产培训和竞赛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建立健全安全生产监督机制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通过竞赛使职工更加了解安全生产知识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通过竞赛提高职工安全生产操作技能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通过竞赛培养职工安全生产意识和自我保护能力</a:t>
                </a:r>
                <a:endParaRPr/>
              </a:p>
            </p:txBody>
          </p:sp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提高职工安全生产意识和技能</a:t>
                </a:r>
                <a:endParaRPr/>
              </a:p>
            </p:txBody>
          </p:sp>
        </p:grpSp>
        <p:grpSp>
          <p:nvGrpSpPr>
            <p:cNvPr id="25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竞赛使职工更加重视安全生产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竞赛提高企业安全生产管理水平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竞赛促进安全生产政策的落实和执行</a:t>
                </a:r>
                <a:endParaRPr/>
              </a:p>
            </p:txBody>
          </p:sp>
          <p:sp>
            <p:nvSpPr>
              <p:cNvPr id="26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减少安全生产事故的发生</a:t>
                </a:r>
                <a:endParaRPr/>
              </a:p>
            </p:txBody>
          </p:sp>
        </p:grpSp>
        <p:grpSp>
          <p:nvGrpSpPr>
            <p:cNvPr id="26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竞赛使企业更加重视安全生产培训工作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竞赛促使企业完善安全生产管理制度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竞赛提高企业安全生产管理水平和防范事故能力</a:t>
                </a:r>
                <a:endParaRPr/>
              </a:p>
            </p:txBody>
          </p:sp>
          <p:sp>
            <p:nvSpPr>
              <p:cNvPr id="26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促进企业安全生产管理水平的提高</a:t>
                </a:r>
                <a:endParaRPr/>
              </a:p>
            </p:txBody>
          </p:sp>
        </p:grpSp>
      </p:grpSp>
      <p:pic>
        <p:nvPicPr>
          <p:cNvPr id="26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竞赛方案的目的和意义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竞赛组织与管理</a:t>
            </a:r>
            <a:endParaRPr/>
          </a:p>
        </p:txBody>
      </p:sp>
      <p:sp>
        <p:nvSpPr>
          <p:cNvPr id="27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7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7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竞赛组织机构的设立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成立竞赛组委会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设立竞赛办公室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成立竞赛评审委员会</a:t>
                </a:r>
                <a:endParaRPr/>
              </a:p>
            </p:txBody>
          </p:sp>
          <p:sp>
            <p:nvSpPr>
              <p:cNvPr id="27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竞赛组织机构的分工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竞赛组委会负责竞赛的策划和决策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竞赛办公室负责竞赛的具体组织和实施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竞赛评审委员会负责竞赛的评审和评奖</a:t>
                </a:r>
                <a:endParaRPr/>
              </a:p>
            </p:txBody>
          </p:sp>
          <p:sp>
            <p:nvSpPr>
              <p:cNvPr id="28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竞赛组织机构的运作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制定竞赛实施方案和细则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组织竞赛宣传、培训和报名工作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负责竞赛现场的布置和管理</a:t>
                </a:r>
                <a:endParaRPr/>
              </a:p>
            </p:txBody>
          </p:sp>
          <p:sp>
            <p:nvSpPr>
              <p:cNvPr id="28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竞赛组织机构的设立与分工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9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竞赛规则制定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规定竞赛的参赛对象和条件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规定竞赛的题型和分值分布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规定竞赛的答题时间和方式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评分标准制定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制定详细的评分标准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制定评分方法和程序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确保评分公平公正</a:t>
                </a:r>
                <a:endParaRPr/>
              </a:p>
            </p:txBody>
          </p:sp>
          <p:pic>
            <p:nvPicPr>
              <p:cNvPr id="29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竞赛规则与评分标准的宣传和解释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对竞赛规则与评分标准进行宣传和解释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确保参赛人员对竞赛规则与评分标准有清晰的了解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对竞赛规则与评分标准进行必要的调整和完善</a:t>
                </a:r>
                <a:endParaRPr/>
              </a:p>
            </p:txBody>
          </p:sp>
          <p:pic>
            <p:nvPicPr>
              <p:cNvPr id="30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竞赛规则与评分标准制定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0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0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1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竞赛过程的监督</a:t>
                </a:r>
                <a:endParaRPr/>
              </a:p>
            </p:txBody>
          </p:sp>
          <p:sp>
            <p:nvSpPr>
              <p:cNvPr id="31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加强对竞赛组织工作的监督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加强对竞赛评审工作的监督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加强对竞赛纪律和诚信行为的监督</a:t>
                </a:r>
                <a:endParaRPr/>
              </a:p>
            </p:txBody>
          </p:sp>
        </p:grpSp>
        <p:grpSp>
          <p:nvGrpSpPr>
            <p:cNvPr id="31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1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竞赛过程的保障</a:t>
                </a:r>
                <a:endParaRPr/>
              </a:p>
            </p:txBody>
          </p:sp>
          <p:sp>
            <p:nvSpPr>
              <p:cNvPr id="31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确保竞赛场地、设备和物品的保障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确保竞赛人员的安全保障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确保竞赛公平公正的保障</a:t>
                </a:r>
                <a:endParaRPr/>
              </a:p>
            </p:txBody>
          </p:sp>
        </p:grpSp>
        <p:grpSp>
          <p:nvGrpSpPr>
            <p:cNvPr id="31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1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竞赛过程的总结和改进</a:t>
                </a:r>
                <a:endParaRPr/>
              </a:p>
            </p:txBody>
          </p:sp>
          <p:sp>
            <p:nvSpPr>
              <p:cNvPr id="31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对竞赛过程进行总结和分析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对竞赛过程中出现的问题进行改进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提高竞赛组织和管理水平</a:t>
                </a:r>
                <a:endParaRPr/>
              </a:p>
            </p:txBody>
          </p:sp>
        </p:grpSp>
      </p:grpSp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竞赛过程的监督与保障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竞赛内容与形式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竞赛题目的设计</a:t>
                </a:r>
                <a:endParaRPr/>
              </a:p>
            </p:txBody>
          </p:sp>
          <p:sp>
            <p:nvSpPr>
              <p:cNvPr id="1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设计具有针对性的竞赛题目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设计不同难度的竞赛题目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设计具有实际意义的竞赛题目</a:t>
                </a:r>
                <a:endParaRPr/>
              </a:p>
            </p:txBody>
          </p:sp>
        </p:grpSp>
        <p:grpSp>
          <p:nvGrpSpPr>
            <p:cNvPr id="1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竞赛题目的分类</a:t>
                </a:r>
                <a:endParaRPr/>
              </a:p>
            </p:txBody>
          </p:sp>
          <p:sp>
            <p:nvSpPr>
              <p:cNvPr id="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按照安全生产领域进行分类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按照安全生产知识进行分类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按照安全生产技能进行分类</a:t>
                </a:r>
                <a:endParaRPr/>
              </a:p>
            </p:txBody>
          </p:sp>
        </p:grpSp>
        <p:grpSp>
          <p:nvGrpSpPr>
            <p:cNvPr id="1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竞赛题目的更新和完善</a:t>
                </a:r>
                <a:endParaRPr/>
              </a:p>
            </p:txBody>
          </p:sp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根据安全生产形势和政策的变化更新竞赛题目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根据竞赛情况和反馈信息完善竞赛题目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提高竞赛题目的质量和针对性</a:t>
                </a:r>
                <a:endParaRPr/>
              </a:p>
            </p:txBody>
          </p:sp>
        </p:grpSp>
      </p:grpSp>
      <p:pic>
        <p:nvPicPr>
          <p:cNvPr id="2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竞赛题目设计与分类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竞赛形式设置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采用笔试、口试和实际操作等多种形式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采用个人竞赛和团队竞赛等多种形式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采用线上竞赛和线下竞赛等多种形式</a:t>
                </a:r>
                <a:endParaRPr/>
              </a:p>
            </p:txBody>
          </p:sp>
          <p:sp>
            <p:nvSpPr>
              <p:cNvPr id="3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竞赛环节设置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设置初赛、复赛和决赛等环节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设置答题、答题和答辩等环节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设置个人表现、团队协作和综合素质评价等环节</a:t>
                </a:r>
                <a:endParaRPr/>
              </a:p>
            </p:txBody>
          </p:sp>
          <p:sp>
            <p:nvSpPr>
              <p:cNvPr id="3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竞赛形式与环节的调整和完善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根据竞赛目的和参赛人员特点调整竞赛形式和环节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根据竞赛情况和反馈信息完善竞赛形式和环节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提高竞赛的趣味性和吸引力</a:t>
                </a:r>
                <a:endParaRPr/>
              </a:p>
            </p:txBody>
          </p:sp>
          <p:sp>
            <p:nvSpPr>
              <p:cNvPr id="3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竞赛形式与环节设置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4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制定合理的竞赛时间安排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确保竞赛时间充足且不冲突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考虑参赛人员的实际情况安排竞赛时间</a:t>
                </a:r>
                <a:endParaRPr/>
              </a:p>
            </p:txBody>
          </p:sp>
          <p:sp>
            <p:nvSpPr>
              <p:cNvPr id="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竞赛时间安排</a:t>
                </a:r>
                <a:endParaRPr/>
              </a:p>
            </p:txBody>
          </p:sp>
        </p:grpSp>
        <p:grpSp>
          <p:nvGrpSpPr>
            <p:cNvPr id="4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设计竞赛报名、选拔、培训和决赛等流程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确保竞赛流程顺畅且符合竞赛规则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提高竞赛组织和管理的效率</a:t>
                </a:r>
                <a:endParaRPr/>
              </a:p>
            </p:txBody>
          </p:sp>
          <p:sp>
            <p:nvSpPr>
              <p:cNvPr id="4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竞赛流程设置</a:t>
                </a:r>
                <a:endParaRPr/>
              </a:p>
            </p:txBody>
          </p:sp>
        </p:grpSp>
        <p:grpSp>
          <p:nvGrpSpPr>
            <p:cNvPr id="5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根据竞赛实际情况调整竞赛时间安排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根据竞赛情况和反馈信息完善竞赛流程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提高竞赛组织和管理水平</a:t>
                </a:r>
                <a:endParaRPr/>
              </a:p>
            </p:txBody>
          </p:sp>
          <p:sp>
            <p:nvSpPr>
              <p:cNvPr id="5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竞赛时间安排与流程的调整和完善</a:t>
                </a:r>
                <a:endParaRPr/>
              </a:p>
            </p:txBody>
          </p:sp>
        </p:grpSp>
      </p:grpSp>
      <p:pic>
        <p:nvPicPr>
          <p:cNvPr id="5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5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竞赛时间安排与流程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https://d.book118.com/248140071011006040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工会安全生产知识竞赛方案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2024-09-18T04:18:57.247</cp:lastPrinted>
  <dcterms:created xsi:type="dcterms:W3CDTF">2024-09-17T20:18:57Z</dcterms:created>
  <dcterms:modified xsi:type="dcterms:W3CDTF">2024-09-17T20:18:59Z</dcterms:modified>
</cp:coreProperties>
</file>