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0AAE7-8430-43AF-8816-ABA5FA266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A6BC4-197E-47BF-B0EF-71EC5F6E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763CC-FF04-42B9-858E-DEF22FA21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183D1-9CA7-4DB6-B5C6-F4BC88DA8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2D7B9C-BD14-4F4D-B5E1-76833DFF5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AB3858-2901-45F1-963B-8D6CBA7C8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0C71D-9BD1-4B43-9456-649E8C36D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A3BB9-87BF-4E15-9F3A-27F42558D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BF86E-417A-42BF-B9DD-F70E9295F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5E0BD-C4AF-4A91-B403-751DE684A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7FF5F-FF3B-4DBF-92CB-D50E785B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40110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《公司发展报告》ppt课件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重大事件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公司成立于XXXX年，已有XX年的历史。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公司经历了初创期、成长期和扩张期，逐步发展壮大。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公司在发展过程中经历了多次重要的转折点和里程碑。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公司规模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公司拥有员工XXX人，其中研发人员占比XX%。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公司的业务范围涵盖了XXX、XXX和XXX等多个领域。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公司在目标市场中占据了约XX%的份额，具有较高的市场地位。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员工数量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公司定期组织各类企业文化活动，增强员工之间的交流与合作。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公司积极参与社会公益事业，履行企业的社会责任。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公司秉承“XXX”的核心价值观，致力于为客户提供优质的产品和服务。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业务领域概述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介绍公司目前涉及的业务领域，包括行业、产品或服务类型等。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业务领域发展现状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分析各业务领域当前的市场规模、竞争格局和发展趋势。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业务领域风险与机遇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评估各业务领域存在的风险和机遇，以及应对策略。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解释公司的业务模式，包括盈利方式、核心优势等。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业务模式概述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84" r="588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业务模式创新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业务模式优化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分析公司业务模式的创新点，以及在行业中的竞争优势。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探讨如何进一步优化公司的业务模式，提高效率和盈利能力。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明确公司未来的业务拓展目标，包括新行业、新产品或服务等。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制定实现拓展目标的战略和具体措施，如合作、收购、市场开拓等。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分析公司现有资源与能力是否支持业务拓展计划，以及如何提升所需资源与能力。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资源与能力匹配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https://d.book118.com/248140110141006023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2024-08-30T18:43:56.934</cp:lastPrinted>
  <dcterms:created xsi:type="dcterms:W3CDTF">2024-08-30T10:43:56Z</dcterms:created>
  <dcterms:modified xsi:type="dcterms:W3CDTF">2024-08-30T10:43:58Z</dcterms:modified>
</cp:coreProperties>
</file>