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8153D0-636E-48AE-B66C-250F530889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4C5BAC-52EF-4856-B4FF-522E6188EF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517E1B-CAE8-4736-8F57-E7DC1A2A4C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59B3A5-55BF-4357-AE03-447ADA97DD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1373294-1EF9-4533-9F86-7978B0CE93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DEF6B1-22D1-42FD-8A49-5A14A406E5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7358C3B-2E42-4F69-9538-66F3C3E912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38097C-6351-4119-9EB7-AFB7140CC8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D37AA2-898E-4C20-8AA7-951F0634BF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203AF5-2B99-4A5A-99F7-8DB156E74B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36BC73-9D35-4BE2-A0A9-9968D1C5A4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814303101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现场监督工作管理的合同与条款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合同概述与重要性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合同签订前准备工作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现场监督工作执行过程中合同条款解读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费用结算与支付方式相关条款分析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质量保证与验收标准相关条款解读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争议解决机制与法律适用相关条款分析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合同概述与重要性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819" r="29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081" r="3008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761" r="3176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合同是双方或多方当事人之间设立、变更、终止民事权利义务关系的协议。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明确各方当事人的权利和义务，保障交易的顺利进行，维护市场秩序和公平正义。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合同作用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合同定义及作用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4556" b="1455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399" b="639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1179" b="1117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现场监督工作合同特点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明确监督范围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合同应明确现场监督的范围、对象、方式等，确保监督工作有明确的依据。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强调专业性和技术性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现场监督工作涉及专业知识和技能，合同应强调监督人员的专业性和技术性。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规定违约责任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合同应规定各方违约责任和争议解决方式，确保合同的履行和监督工作的顺利进行。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合同明确规定了双方的权利和义务，有效保障了双方的合法权益。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保障双方权益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167" r="91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促进公平交易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提高监督效率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9833" r="98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合同遵循公平、自愿、等价有偿等原则，促进交易的公平进行。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通过合同条款的约束和规定，可以提高现场监督工作的效率和质量。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合同对双方权益保障意义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合同签订前准备工作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确定项目目标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明确监督工作的具体目标，如质量、安全、进度等方面的要求。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界定项目范围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明确需要监督的工作范围，包括工程、设备、材料、人员等各个方面。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评估项目风险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对项目可能出现的风险进行预测和评估，以便在合同中制定相应的应对措施。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明确项目需求与范围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对供应商的营业执照、资质证书等相关文件进行核实，确保其具备承接项目的合法资格。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核实供应商资质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了解供应商过去承接类似项目的业绩和经验，评估其项目执行能力和水平。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考察供应商业绩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通过向其他客户或相关机构了解供应商的信誉情况，判断其是否值得信赖。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调查供应商信誉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评估供应商能力与信誉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083" r="20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设定违约责任和争议解决方式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在合同中设定违约责任条款和争议解决方式，以便在出现问题时能够及时解决。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明确双方权利和义务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在合同中明确规定业主和供应商各自的权利和义务，确保双方权益得到保障。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确定服务内容和标准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详细列明监督工作的服务内容、服务标准以及验收标准等，避免后续产生歧义。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制定合同条款及细则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现场监督工作执行过程中合同条款解读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87" b="268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确保现场工作符合合同规定和标准，监督工程进度和质量，协调各方合作，解决问题和纠纷。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有权要求承包商提供必要的信息和文件，有权进行现场检查和评估，有权对不符合合同要求的工作提出整改意见或采取其他必要措施。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监督人员职责与权力说明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监督人员权力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监督人员职责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工作计划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监督人员应制定详细的工作计划，明确监督的目标、范围、时间表和资源需求。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进度要求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监督人员应定期评估工作进度，确保工程按计划进行，并及时向委托方报告进度情况。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报告要求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监督人员应定期提交工作报告，内容包括工作进展、质量评估、问题分析和建议等，以便委托方全面了解现场工作情况。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工作计划、进度和报告要求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https://d.book118.com/248143031014006032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2024-09-09T08:36:13.934</cp:lastPrinted>
  <dcterms:created xsi:type="dcterms:W3CDTF">2024-09-09T00:36:13Z</dcterms:created>
  <dcterms:modified xsi:type="dcterms:W3CDTF">2024-09-09T00:36:16Z</dcterms:modified>
</cp:coreProperties>
</file>