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E5C91C-DAB5-4DD9-A5ED-DEB4DC822F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57D24C-5EB7-4E42-AAA7-837D387382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BE5BE7-901C-4514-B27B-A54BAD6B2B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91BB7B-F644-47A4-841B-6D45A0A015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B327825-75B9-448E-A9F8-5D3A2EBA7F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036413D-CD4C-4784-97C7-0A3079623B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CF42F3C-E986-415B-9937-55D97B2731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8AD55D-4E65-484C-A25F-55BF0CFB5F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749F3B-E1EB-4CD8-9196-18E88B029C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ACB0E5-662C-4429-8F05-50D94B0ACF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920FD4-9ED4-4DD6-BB09-C7C71323CE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2.jpeg" /><Relationship Id="rId6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3.jpeg" /><Relationship Id="rId4" Type="http://schemas.openxmlformats.org/officeDocument/2006/relationships/image" Target="../media/image13.jpeg" /><Relationship Id="rId5" Type="http://schemas.openxmlformats.org/officeDocument/2006/relationships/image" Target="../media/image24.jpeg" /><Relationship Id="rId6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17.jpeg" /><Relationship Id="rId4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5001132142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肺结核健康教育宣讲关心生命拥抱健康生活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肺结核概述与现状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肺结核诊断与治疗进展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预防措施与策略部署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患者心理关怀与支持体系建设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营养与饮食在康复过程中作用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健康生活方式倡导与实践推广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肺结核概述与现状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肺结核是一种由结核分枝杆菌引起的慢性传染病，主要侵犯肺部，也可侵犯其他器官。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肺结核主要通过飞沫传播，当患者咳嗽、打喷嚏或大声说话时，结核菌会随着飞沫排出，被他人吸入后引起感染。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传播途径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肺结核定义及传播途径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全球疫情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据世界卫生组织报告，全球每年约有1000万新发肺结核病例，其中约150万人因肺结核死亡。肺结核在全球的分布极不均匀，主要集中在发展中国家。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我国疫情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我国是肺结核高负担国家之一，每年新发病例约90万，死亡人数约3万。近年来，我国政府加大了肺结核防治力度，通过实施一系列防控措施，使疫情得到了有效控制。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2781" r="2278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全球及我国肺结核疫情现状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肺结核可导致患者咳嗽、咳痰、胸痛、呼吸困难等症状，严重影响患者的生活质量和身体健康。若不及时治疗，可能导致永久性肺损伤甚至死亡。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个体影响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肺结核的传染性使得其在人群中易于传播，对社会公共卫生安全构成威胁。此外，肺结核患者的治疗和管理需要耗费大量医疗资源和社会成本，给社会带来沉重负担。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社会影响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肺结核对个体和社会影响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肺结核诊断与治疗进展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通过涂片或培养方法检测痰液中的结核分枝杆菌，是确诊肺结核的主要依据。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细菌学检查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影像学检查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分子生物学诊断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X线胸片或CT扫描可显示肺部病变的形态、范围和性质，有助于肺结核的诊断和鉴别诊断。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利用PCR、基因测序等技术检测结核分枝杆菌的DNA或RNA，具有快速、灵敏和特异的优点。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诊断方法与技术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治疗方案及药物选择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标准治疗方案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采用多种抗结核药物联合使用，一般分为强化期和巩固期两个阶段，疗程通常为6-9个月。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药物选择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常用抗结核药物包括异烟肼、利福平、吡嗪酰胺、乙胺丁醇等，根据患者病情和耐药情况选择合适的药物组合。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特殊人群治疗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对于孕妇、儿童、老年人等特殊人群，治疗方案和药物选择需进行个性化调整。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结核分枝杆菌对抗结核药物产生耐药性，导致治疗效果不佳或治疗失败。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耐药性定义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分为单耐药、多耐药、耐多药和广泛耐药等不同类型，其中耐多药和广泛耐药肺结核的治疗难度最大。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耐药性分类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加强耐药肺结核的监测和预警，推广快速诊断技术，研发新型抗结核药物，提高患者治疗依从性等。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挑战与对策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耐药性问题及挑战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预防措施与策略部署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保持良好生活习惯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注意个人卫生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避免接触传染源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及早就医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个人防护措施建议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9513" r="195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21810" r="21810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合理饮食，充足睡眠，适度锻炼，增强身体免疫力。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不随地吐痰，咳嗽或打喷嚏时掩住口鼻，勤洗手。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减少在密闭、拥挤环境中与肺结核患者的接触，降低感染风险。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出现咳嗽、咳痰、发热等症状时，及时就医并告知医生自身情况。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社区层面预防策略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通过社区宣传、健康讲座等形式，普及肺结核防治知识，提高居民防范意识。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定期组织居民进行肺结核筛查，早发现、早治疗。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加强社区环境卫生管理，减少病菌滋生和传播。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为肺结核患者及其家庭提供心理援助和关怀，减轻心理压力。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加强宣传教育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开展健康检查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改善环境卫生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提供心理支持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制定防治规划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加强监管力度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提供医疗保障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推进科研攻关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政府政策支持及推进情况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政府制定肺结核防治规划，明确目标、任务和措施。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将肺结核纳入医疗保障范围，减轻患者经济负担。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加大对肺结核防治工作的监管力度，确保各项措施得到有效落实。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加大科研投入，推动肺结核诊断、治疗和预防技术的创新和发展。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患者心理关怀与支持体系建设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https://d.book118.com/255001132142011101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2024-09-09T22:09:53.805</cp:lastPrinted>
  <dcterms:created xsi:type="dcterms:W3CDTF">2024-09-09T14:09:53Z</dcterms:created>
  <dcterms:modified xsi:type="dcterms:W3CDTF">2024-09-09T14:09:56Z</dcterms:modified>
</cp:coreProperties>
</file>