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5FEB5AF-0C06-4A5E-9E4C-C011CC91AD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2476CB-71E4-45A7-8E82-BC05FA1946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38559B-110A-4E8C-9AA6-3FFC4EB30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509E9E-FB1A-4C52-A9E5-83844CE118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FAE833-FF55-4555-870A-03E037A86DF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F7669D9-6A23-44EE-BD95-E3D00B201F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C17F4D3-DBB1-4505-BE24-6D689863C6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601EFD-1EFF-4ED9-AF12-5CFE604C13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DB3973-F6FD-4125-B818-C112C50DCB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C38EB8-9E50-46FD-A786-FE08274268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E30615-1157-4583-97E9-63044254CD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0032410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职业健康风险识别与防范</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汇报人：XX</a:t>
            </a:r>
          </a:p>
        </p:txBody>
      </p:sp>
      <p:sp>
        <p:nvSpPr>
          <p:cNvPr id="6" name="TextBox 6"/>
          <p:cNvSpPr txBox="1"/>
          <p:nvPr/>
        </p:nvSpPr>
        <p:spPr>
          <a:xfrm>
            <a:off x="3203717" y="3858344"/>
            <a:ext cx="201631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1">
                    <a:alpha val="100000"/>
                  </a:schemeClr>
                </a:solidFill>
                <a:latin typeface="Microsoft Yahei"/>
                <a:ea typeface="Microsoft Yahei"/>
                <a:cs typeface="Microsoft Yahei"/>
              </a:rPr>
              <a:t>2024-01-23</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职业健康风险概述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风险识别方法与技巧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风险防范策略与措施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企业实践案例分析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150" r="371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3970" r="3397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识别职业健康风险，保护员工健康，提高工作效率和员工满意度。</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随着工业化和现代化进程的加速，职业健康风险日益突出，成为企业和员工共同面临的问题。</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企业管理层、员工代表、安全监管部门等。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汇报对象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汇报内容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381" r="1538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汇报方式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职业健康风险识别结果、风险评估、防范措施建议等。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书面报告、口头汇报、多媒体演示等。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职业健康风险概述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职业健康风险是指在职业活动中，由于接触各种职业性有害因素而导致的劳动者身体健康或心理健康损害的可能性。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根据来源和性质，职业健康风险可分为化学性、物理性、生物性、社会心理性和其他风险等五大类。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职业健康风险受多种因素影响，包括有害因素的种类、浓度（强度）、接触时间、劳动者的健康状况、防护措施等。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影响因素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职业健康风险可导致多种危害，如职业病、工伤、工作相关疾病等，严重影响劳动者的身体健康和心理健康，降低工作效率和生活质量。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危害</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国内现状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我国职业健康风险形势严峻，职业病发病率和死亡率居高不下，且存在大量未诊断的职业病患者。同时，新兴行业和技术的快速发展也带来了新的职业健康风险。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国外现状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发达国家在职业健康风险管理方面起步较早，建立了较为完善的法律法规、监管体系和预防措施。然而，随着全球化进程的加速和新兴技术的不断涌现，各国都面临着新的职业健康风险挑战。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212" r="2321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国内外现状分析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风险识别方法与技巧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设计问卷</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确定调查对象</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实施调查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分析结果</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问卷调查法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根据职业特点和潜在风险，设计针对性强、易于理解的问卷。</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通过纸质或电子方式发放问卷，确保被调查者充分理解问卷内容并独立完成。</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选择从事该职业的人员，包括不同工龄、岗位和性别，确保样本具有代表性。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对收集到的数据进行统计分析，识别出主要的职业健康风险。</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715" r="19715"/>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684" r="226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8130" r="8130"/>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专家评估法</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挑选具有丰富经验和专业知识的专家，组成评估小组。</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根据职业特点和潜在风险，制定科学、合理的评估标准。</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组织专家对职业环境、工作流程等进行实地考察和评估。</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将各位专家的意见进行汇总和分析，形成综合评估报告。</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选择专家</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制定评估标准</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实施评估</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汇总意见</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明确观察目的</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制定详细的观察计划，包括观察时间、地点、人员等。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制定观察计划</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实施观察</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分析结果</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对观察结果进行整理和分析，识别出主要的职业健康风险。</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确定需要观察的职业环境和工作流程，以及需要关注的风险点。</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按照计划进行现场观察，记录观察到的职业健康风险。</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现场观察法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收集案例</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收集与所研究职业相关的健康风险案例，包括事故、疾病等。</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整理案例</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对收集到的案例进行整理，提取关键信息，如事故原因、疾病类型等。</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分析案例</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对案例进行深入分析，找出导致职业健康风险的关键因素。</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总结经验</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从案例中总结经验教训，为制定防范措施提供依据。</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https://d.book118.com/255003241011011111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2024-09-16T15:39:18.425</cp:lastPrinted>
  <dcterms:created xsi:type="dcterms:W3CDTF">2024-09-16T07:39:18Z</dcterms:created>
  <dcterms:modified xsi:type="dcterms:W3CDTF">2024-09-16T07:39:20Z</dcterms:modified>
</cp:coreProperties>
</file>