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544075-3C86-4972-88BC-D32889AC3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1F7F36-004C-47B3-86FD-786A58F79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5EFBAD-D99A-47E0-BC62-10C7DF5EA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B7B0AE-6A7A-4E33-A3D2-3926DB4EE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10DFE7-D5AF-4117-9998-C524E1EE5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34C95A-3E12-46F1-905B-F0087EA34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FE9BA6-1A0C-4D38-9618-82B88440C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BE680F-0507-481D-A54B-0348FF604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9D9CA8-A7D2-46C5-A2BD-3296A17F2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F5FA64-37A5-474B-AA71-B57506702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524BAD-BE89-4C63-881E-42D756D68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00423102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腰椎椎管狭窄术后护理查房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术后病情观察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术后并发症预防与处理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术后1-2周，重点是伤口愈合、预防感染和疼痛控制。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术后2-12周，主要目标是恢复肌肉力量、关节活动度和日常生活能力。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术后半年至一年，重点是巩固康复成果，预防复发。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术后恢复阶段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术后注意事项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遵医嘱按时服药，定期回诊复查。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保持伤口干燥、清洁，避免剧烈运动和重体力劳动。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注意饮食调整，增加营养摄入，促进伤口愈合。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适当进行康复训练，逐步恢复关节活动度和肌肉力量。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19" r="1491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649" b="364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25" r="3225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1954" r="11954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有助于预防并发症的发生，如感染、血栓形成等。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促进患者快速康复，缩短住院时间，降低医疗费用。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提高患者的生活质量，减轻家庭和社会的负担。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有利于建立良好的医患关系，提高患者满意度。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合理饮食有助于术后恢复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腰椎椎管狭窄术后，患者应遵循清淡、易消化、高蛋白、高纤维的饮食原则，避免辛辣、油腻、刺激性食物，以免影响伤口愈合。同时，适当增加钙、磷等矿物质的摄入，有助于骨骼健康。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休息与活动需平衡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初期，患者应卧床休息，减少活动，以利于伤口愈合。随着病情好转，可在医生的指导下进行适当的康复训练，如肌肉锻炼、关节活动等，以逐步恢复腰部功能。同时，避免剧烈运动和重体力劳动，以免加重病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休息与活动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保持良好心态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椎管狭窄术后，患者可能会面临疼痛、焦虑、抑郁等心理问题。医护人员和家属应关注患者的情绪变化，给予关爱和支持，帮助患者树立信心，积极面对康复过程。同时，可采用放松训练、心理疏导等方法，缓解患者的焦虑和抑郁情绪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术后病情观察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https://d.book118.com/255004231020011042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2024-09-03T01:23:37.731</cp:lastPrinted>
  <dcterms:created xsi:type="dcterms:W3CDTF">2024-09-02T17:23:37Z</dcterms:created>
  <dcterms:modified xsi:type="dcterms:W3CDTF">2024-09-02T17:23:39Z</dcterms:modified>
</cp:coreProperties>
</file>