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29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69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971AD-1ADB-4C89-8CF8-AD74CA638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8DBD7A-306F-4B18-99D1-3126054F0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2B2AB-AB41-4DA1-8788-9FB808A6D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C0BE59-AC49-4752-90CE-A5AA912C2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FAA16B-072F-4605-A5FE-0689A8A6B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652466-6265-407C-9B12-D28C4CF7F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F1C6C5-B81E-408E-B6AF-32184E20D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E249AB-11DC-41DA-BE58-87A9ADAE5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EF7A72-6E25-4B34-9219-A7A2D7CD9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AD4D6-A886-47DD-9F2C-4B12FE90F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91A67-2DB0-49D1-86B4-E01239B83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286" r:id="rId2"/>
    <p:sldLayoutId id="2147490287" r:id="rId3"/>
    <p:sldLayoutId id="2147490288" r:id="rId4"/>
    <p:sldLayoutId id="2147490289" r:id="rId5"/>
    <p:sldLayoutId id="2147490290" r:id="rId6"/>
    <p:sldLayoutId id="2147490291" r:id="rId7"/>
    <p:sldLayoutId id="2147490292" r:id="rId8"/>
    <p:sldLayoutId id="2147490293" r:id="rId9"/>
    <p:sldLayoutId id="2147490294" r:id="rId10"/>
    <p:sldLayoutId id="214749029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tags" Target="../tags/tag139.xml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tags" Target="../tags/tag195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15" Type="http://schemas.openxmlformats.org/officeDocument/2006/relationships/tags" Target="../tags/tag234.xml" /><Relationship Id="rId16" Type="http://schemas.openxmlformats.org/officeDocument/2006/relationships/tags" Target="../tags/tag235.xml" /><Relationship Id="rId17" Type="http://schemas.openxmlformats.org/officeDocument/2006/relationships/tags" Target="../tags/tag236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15" Type="http://schemas.openxmlformats.org/officeDocument/2006/relationships/tags" Target="../tags/tag266.xml" /><Relationship Id="rId16" Type="http://schemas.openxmlformats.org/officeDocument/2006/relationships/tags" Target="../tags/tag267.xml" /><Relationship Id="rId17" Type="http://schemas.openxmlformats.org/officeDocument/2006/relationships/tags" Target="../tags/tag268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0123010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菜园管理的四季技巧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3892830" y="11484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750004" y="12138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春季菜园管理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3892830" y="217838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750004" y="224386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夏季菜园管理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3892830" y="32083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750004" y="32738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秋季菜园管理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3892830" y="423832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750004" y="430380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冬季菜园管理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892830" y="52682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750004" y="53337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菜园管理注意事项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春季菜园管理</a:t>
            </a:r>
            <a:endParaRPr lang="zh-CN" altLang="en-US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土壤准备</a:t>
            </a:r>
            <a:endParaRPr lang="zh-CN" altLang="en-US"/>
          </a:p>
        </p:txBody>
      </p:sp>
      <p:sp>
        <p:nvSpPr>
          <p:cNvPr id="104896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深翻土地，疏松土壤，增加透气性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春季是菜园管理的关键时期，土壤准备是基础工作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施入有机肥，提高土壤肥力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整地作畦，方便种植和浇水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播种与育苗</a:t>
            </a:r>
            <a:endParaRPr lang="zh-CN" altLang="en-US"/>
          </a:p>
        </p:txBody>
      </p:sp>
      <p:sp>
        <p:nvSpPr>
          <p:cNvPr id="104901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春季是蔬菜种植的适宜季节，应尽早播种育苗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合理密植，注意通风和光照，防止病害发生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播种前要整地施肥，保持土壤湿润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选择适宜的品种和种子，确保发芽率和生长良好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施肥与浇水</a:t>
            </a:r>
            <a:endParaRPr lang="zh-CN" altLang="en-US"/>
          </a:p>
        </p:txBody>
      </p:sp>
      <p:sp>
        <p:nvSpPr>
          <p:cNvPr id="1049096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98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00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施肥：春季是蔬菜生长的旺盛期，需要适时施肥，促进蔬菜生长。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4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06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浇水：春季气温逐渐升高，土壤水分蒸发较快，需要定期浇水，保持土壤湿润。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0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2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病虫害防治：春季也是病虫害高发的季节，需要定期检查蔬菜生长情况，及时防治病虫害。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6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8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除草：春季菜园内杂草较多，需要及时除草，避免与蔬菜争抢养分。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病虫害防治</a:t>
            </a:r>
            <a:endParaRPr lang="zh-CN" altLang="en-US"/>
          </a:p>
        </p:txBody>
      </p:sp>
      <p:sp>
        <p:nvSpPr>
          <p:cNvPr id="104915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采用生物防治和化学防治相结合的方法进行防治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春季是病虫害高发期，需提前预防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定期检查蔬菜生长情况，及时发现病虫害迹象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合理轮作和土壤消毒可有效减少病虫害的发生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18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夏季菜园管理</a:t>
            </a:r>
            <a:endParaRPr lang="zh-CN" altLang="en-US"/>
          </a:p>
        </p:txBody>
      </p:sp>
      <p:sp>
        <p:nvSpPr>
          <p:cNvPr id="1049220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9222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蔬菜修剪与采收</a:t>
            </a:r>
            <a:endParaRPr lang="zh-CN" altLang="en-US"/>
          </a:p>
        </p:txBody>
      </p:sp>
      <p:sp>
        <p:nvSpPr>
          <p:cNvPr id="1049266" name="矩形 15"/>
          <p:cNvSpPr/>
          <p:nvPr>
            <p:custDataLst>
              <p:tags r:id="rId2"/>
            </p:custDataLst>
          </p:nvPr>
        </p:nvSpPr>
        <p:spPr>
          <a:xfrm>
            <a:off x="1324254" y="1595406"/>
            <a:ext cx="9541734" cy="83898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蔬菜修剪：夏季是蔬菜生长旺盛的季节，需要定期修剪枝叶，保持植株通风透气，防止病害发生。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7"/>
          <p:cNvSpPr/>
          <p:nvPr>
            <p:custDataLst>
              <p:tags r:id="rId3"/>
            </p:custDataLst>
          </p:nvPr>
        </p:nvSpPr>
        <p:spPr>
          <a:xfrm flipV="1">
            <a:off x="1222431" y="1490400"/>
            <a:ext cx="1706609" cy="32138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任意多边形 18"/>
          <p:cNvSpPr/>
          <p:nvPr>
            <p:custDataLst>
              <p:tags r:id="rId4"/>
            </p:custDataLst>
          </p:nvPr>
        </p:nvSpPr>
        <p:spPr>
          <a:xfrm flipH="1">
            <a:off x="9258022" y="2219076"/>
            <a:ext cx="1706609" cy="32138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矩形 27"/>
          <p:cNvSpPr/>
          <p:nvPr>
            <p:custDataLst>
              <p:tags r:id="rId5"/>
            </p:custDataLst>
          </p:nvPr>
        </p:nvSpPr>
        <p:spPr>
          <a:xfrm>
            <a:off x="1324254" y="3450507"/>
            <a:ext cx="9541734" cy="83898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采收：夏季蔬菜生长迅速，需要及时采收，避免老化或过度生长。采收时应该选择早晨或傍晚温度较低的时间段，避免高温对蔬菜造成伤害。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29"/>
          <p:cNvSpPr/>
          <p:nvPr>
            <p:custDataLst>
              <p:tags r:id="rId6"/>
            </p:custDataLst>
          </p:nvPr>
        </p:nvSpPr>
        <p:spPr>
          <a:xfrm flipV="1">
            <a:off x="1222431" y="3345502"/>
            <a:ext cx="1706609" cy="32138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任意多边形 30"/>
          <p:cNvSpPr/>
          <p:nvPr>
            <p:custDataLst>
              <p:tags r:id="rId7"/>
            </p:custDataLst>
          </p:nvPr>
        </p:nvSpPr>
        <p:spPr>
          <a:xfrm flipH="1">
            <a:off x="9258022" y="4074178"/>
            <a:ext cx="1706609" cy="32138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矩形 5"/>
          <p:cNvSpPr/>
          <p:nvPr>
            <p:custDataLst>
              <p:tags r:id="rId8"/>
            </p:custDataLst>
          </p:nvPr>
        </p:nvSpPr>
        <p:spPr>
          <a:xfrm>
            <a:off x="1324254" y="5305609"/>
            <a:ext cx="9541734" cy="83898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注意事项：夏季蔬菜修剪与采收需要注意安全问题，避免被农药或细菌污染。同时，应该根据不同蔬菜的生长特点进行合理的修剪和采收。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任意多边形 7"/>
          <p:cNvSpPr/>
          <p:nvPr>
            <p:custDataLst>
              <p:tags r:id="rId9"/>
            </p:custDataLst>
          </p:nvPr>
        </p:nvSpPr>
        <p:spPr>
          <a:xfrm flipV="1">
            <a:off x="1222431" y="5200603"/>
            <a:ext cx="1706609" cy="32138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任意多边形 8"/>
          <p:cNvSpPr/>
          <p:nvPr>
            <p:custDataLst>
              <p:tags r:id="rId10"/>
            </p:custDataLst>
          </p:nvPr>
        </p:nvSpPr>
        <p:spPr>
          <a:xfrm flipH="1">
            <a:off x="9258022" y="5929279"/>
            <a:ext cx="1706609" cy="32138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杂草控制</a:t>
            </a:r>
            <a:endParaRPr lang="zh-CN" altLang="en-US"/>
          </a:p>
        </p:txBody>
      </p:sp>
      <p:sp>
        <p:nvSpPr>
          <p:cNvPr id="104931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0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夏季是杂草生长旺盛的季节，需要定期除草。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除草时应注意不要伤害蔬菜根系，尽量采用人工除草的方式。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32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除草后应及时施肥、浇水，促进蔬菜生长。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可以使用一些生物除草剂，但应选择对蔬菜无害的品种。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遮阳与防虫</a:t>
            </a:r>
            <a:endParaRPr lang="zh-CN" altLang="en-US"/>
          </a:p>
        </p:txBody>
      </p:sp>
      <p:sp>
        <p:nvSpPr>
          <p:cNvPr id="104937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浇水：夏季气温高，蔬菜需水量大，要保持土壤湿润，避免干旱影响蔬菜生长。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遮阳：夏季阳光强烈，需要搭建遮阳网以降低菜园温度，防止蔬菜晒伤。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防虫：夏季是虫害高发期，需要定期检查并采取措施防治虫害，如使用生物农药或天敌等。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施肥：夏季蔬菜生长速度快，需要适量施肥以提供充足的营养，促进蔬菜健康生长。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4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病虫害防治</a:t>
            </a:r>
            <a:endParaRPr lang="zh-CN" altLang="en-US"/>
          </a:p>
        </p:txBody>
      </p:sp>
      <p:sp>
        <p:nvSpPr>
          <p:cNvPr id="104944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夏季是病虫害高发期，需要定期检查菜园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采取生物防治和化学防治相结合的方法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及时清理菜园，减少病源和虫源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选择抗病性强的品种，合理密植提高通风和光照效果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98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秋季菜园管理</a:t>
            </a:r>
            <a:endParaRPr lang="zh-CN" altLang="en-US"/>
          </a:p>
        </p:txBody>
      </p:sp>
      <p:sp>
        <p:nvSpPr>
          <p:cNvPr id="1049500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9502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蔬菜收获与贮藏</a:t>
            </a:r>
            <a:endParaRPr lang="zh-CN" altLang="en-US"/>
          </a:p>
        </p:txBody>
      </p:sp>
      <p:sp>
        <p:nvSpPr>
          <p:cNvPr id="104954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贮藏环境：控制好贮藏环境的温度、湿度和气体成分，保持适宜的贮藏条件。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蔬菜收获：根据蔬菜种类和生长情况，适时采收，保证蔬菜品质和产量。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贮藏方法：对于可以贮藏的蔬菜，采用适当的贮藏方式，如窖藏、冷藏等，保持蔬菜新鲜度和品质。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贮藏时间：合理安排贮藏时间，避免贮藏时间过长导致蔬菜品质下降或腐烂。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https://d.book118.com/255012301012011110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99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2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2*l_h_i*1_1_1"/>
  <p:tag name="KSO_WM_UNIT_INDEX" val="1_1_1"/>
  <p:tag name="KSO_WM_UNIT_LAYERLEVEL" val="1_1_1"/>
  <p:tag name="KSO_WM_UNIT_LINE_FORE_SCHEMECOLOR_INDEX" val="5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2*l_h_i*1_1_2"/>
  <p:tag name="KSO_WM_UNIT_INDEX" val="1_1_2"/>
  <p:tag name="KSO_WM_UNIT_LAYERLEVEL" val="1_1_1"/>
  <p:tag name="KSO_WM_UNIT_LINE_FORE_SCHEMECOLOR_INDEX" val="5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2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2*l_h_i*1_2_1"/>
  <p:tag name="KSO_WM_UNIT_INDEX" val="1_2_1"/>
  <p:tag name="KSO_WM_UNIT_LAYERLEVEL" val="1_1_1"/>
  <p:tag name="KSO_WM_UNIT_LINE_FORE_SCHEMECOLOR_INDEX" val="5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2*l_h_i*1_2_2"/>
  <p:tag name="KSO_WM_UNIT_INDEX" val="1_2_2"/>
  <p:tag name="KSO_WM_UNIT_LAYERLEVEL" val="1_1_1"/>
  <p:tag name="KSO_WM_UNIT_LINE_FORE_SCHEMECOLOR_INDEX" val="5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2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2*l_h_i*1_3_1"/>
  <p:tag name="KSO_WM_UNIT_INDEX" val="1_3_1"/>
  <p:tag name="KSO_WM_UNIT_LAYERLEVEL" val="1_1_1"/>
  <p:tag name="KSO_WM_UNIT_LINE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2*l_h_i*1_3_2"/>
  <p:tag name="KSO_WM_UNIT_INDEX" val="1_3_2"/>
  <p:tag name="KSO_WM_UNIT_LAYERLEVEL" val="1_1_1"/>
  <p:tag name="KSO_WM_UNIT_LINE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52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Office Theme</vt:lpstr>
      <vt:lpstr>菜园管理的四季技巧</vt:lpstr>
      <vt:lpstr>目录</vt:lpstr>
      <vt:lpstr>春季菜园管理</vt:lpstr>
      <vt:lpstr>土壤准备</vt:lpstr>
      <vt:lpstr>播种与育苗</vt:lpstr>
      <vt:lpstr>施肥与浇水</vt:lpstr>
      <vt:lpstr>病虫害防治</vt:lpstr>
      <vt:lpstr>夏季菜园管理</vt:lpstr>
      <vt:lpstr>蔬菜修剪与采收</vt:lpstr>
      <vt:lpstr>杂草控制</vt:lpstr>
      <vt:lpstr>遮阳与防虫</vt:lpstr>
      <vt:lpstr>病虫害防治</vt:lpstr>
      <vt:lpstr>秋季菜园管理</vt:lpstr>
      <vt:lpstr>蔬菜收获与贮藏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2024-09-15T03:38:16.399</cp:lastPrinted>
  <dcterms:created xsi:type="dcterms:W3CDTF">2024-09-14T19:38:16Z</dcterms:created>
  <dcterms:modified xsi:type="dcterms:W3CDTF">2024-09-14T19:38:19Z</dcterms:modified>
</cp:coreProperties>
</file>