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BD0EA-C9CB-453B-8A42-4FFF71D59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77BFD-6AF5-48D0-97A6-95D0800C9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6B900-59FB-453D-9238-73905F913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66016-7E74-4522-AC1B-0BBDE3F10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F29C5C-BD11-4DF5-93F4-76F5B02D4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1514D1-21F4-425A-B8F4-44289CF73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F1A855-7BF8-4925-BDA1-419A5B81B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263A6-1683-46E3-B72D-D8A7C4747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F1AD5-2F1D-43CF-9F05-AC29147DE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A5042-4818-4B33-9CEF-E5E3D31E8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F7A13-C4C9-41F9-AF46-172941CC7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20210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12" r="173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10" r="321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脑挫伤是一种常见的颅脑损伤，通常由外界暴力引起，导致脑组织受损。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根据损伤程度和部位，脑挫伤可分为轻、中、重度，以及特定部位的脑挫伤。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常见的原因包括交通事故、跌落、打击等意外伤害。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当外力作用于头部时，脑组织在颅骨内快速移动，与颅骨发生碰撞，导致脑组织挫伤。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033" b="9033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常见的症状包括头痛、恶心、呕吐、意识障碍、偏瘫、失语等。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医生通常通过患者的临床表现、影像学检查（如CT或MRI）以及脑脊液检查来确诊脑挫伤。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脑挫伤患者需要得到及时、专业的护理，以促进其康复。护理查房可以帮助医护人员了解患者的病情和护理需求，制定个性化的护理计划，加速患者的康复进程。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脑挫伤可能导致患者认知、情感和行为方面的问题，需要通过专业的护理进行干预。护理查房可以及时发现患者的心理问题，提供心理支持和疏导，帮助患者克服心理障碍，增强康复信心。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脑挫伤患者容易发生各种并发症，如肺部感染、下肢深静脉血栓等。通过护理查房，医护人员可以及时发现并处理患者的并发症，降低并发症的发生率和死亡率。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脑挫伤患者的免疫力较低，容易感染。在护理查房中，医护人员应严格执行消毒和隔离措施，防止交叉感染。同时，注意患者的口腔和皮肤护理，预防口腔和皮肤感染。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脑挫伤可能导致患者残疾或认知、情感障碍，影响患者的生活质量。通过护理查房，医护人员可以了解患者的需求和困难，提供生活技能训练、康复指导和心理支持，提高患者的生活自理能力和生活质量。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患者的家属往往缺乏护理知识和技能。在护理查房中，医护人员应对家属进行培训和指导，使其掌握正确的护理方法和技巧，帮助患者更好地康复。同时，加强与家属的沟通，使其了解患者的病情和康复情况，增强家属对患者的照顾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脑挫伤护理实践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https://d.book118.com/255020210033011044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2024-09-06T08:21:57.933</cp:lastPrinted>
  <dcterms:created xsi:type="dcterms:W3CDTF">2024-09-06T00:21:57Z</dcterms:created>
  <dcterms:modified xsi:type="dcterms:W3CDTF">2024-09-06T00:21:59Z</dcterms:modified>
</cp:coreProperties>
</file>