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D2BCE-2078-469D-B27F-9B589D317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BF745-E271-4DA9-973B-406FC4922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95870-10C4-447E-B82F-19D0D0F3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61F08-5CFD-4694-BA5A-53BA67D5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ED2FEF-002B-4590-97E8-51EE199F2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D5D5D-315C-411A-BBD4-16DF07F2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7DC6B-A983-41A2-9F99-1A67E4CC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DAD77-23BA-4D8C-BCB6-CDC159EF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B7C56-8B50-432B-8A85-A252AFC4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BAB60-742A-4343-BBA3-E109E3D07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23D18-A8E0-4AA5-B512-10A41F1C9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1101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移动互联网技术应用基础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移动终端设备与技术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移动应用软件开发平台与工具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移动互联网安全问题及解决方案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典型案例分析与实践项目展示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移动互联网概述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移动互联网是一种通过智能移动终端设备，采用移动无线通信方式获取业务和服务的新兴业态。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移动互联网经历了从模拟到数字、从语音到数据、从窄带到宽带的技术演进过程，当前已进入5G时代。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916" r="1391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便携性、即时性、互动性、个性化、位置化。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用户可以随时随地接入网络，获取信息和服务。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根据用户需求和偏好，提供定制化的服务和内容。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实现不同平台和设备间的互联互通，促进信息共享和业务协同。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突破时空限制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跨平台整合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40" b="265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移动互联网已渗透到各行各业，如金融、教育、医疗、交通、物流等，推动了行业的数字化转型和创新发展。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随着5G、物联网、人工智能等技术的不断发展，移动互联网将迎来更加广阔的应用前景，推动社会的智能化和数字化进程。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行业应用现状及前景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移动终端设备与技术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08" r="1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包括处理器、内存、存储、屏幕、摄像头、电池等关键硬件组件。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智能手机硬件配置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主流操作系统有Android和iOS，它们提供了丰富的应用生态和便捷的用户体验。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智能手机操作系统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智能手机硬件配置及操作系统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市场饱和度较高，竞争激烈，消费者需求多样化。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向更高性能、更轻薄、更便携的方向发展，同时注重用户体验和生态系统建设。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平板电脑市场现状及趋势分析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可穿戴设备种类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包括智能手表、智能手环、智能眼镜等。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可穿戴设备在移动互联网中应用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通过蓝牙或Wi-Fi与智能手机连接，实现通知提醒、健康监测、语音助手等功能。同时，可穿戴设备也可以作为独立的移动互联网终端，运行特定应用和服务。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可穿戴设备在移动互联网中应用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无线通信技术基础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无线局域网（WLAN）技术原理及标准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无线局域网技术原理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基于IEEE 802.11标准，利用无线通信技术实现局域网内设备间的数据传输和资源共享。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无线局域网标准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包括802.11a、802.11b、802.11g、802.11n、802.11ac等，不同标准工作在不同的频段，提供不同的传输速率和覆盖范围。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2G网络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基于数字通信技术，实现了语音和低速数据业务的传输，主要技术包括GSM和CDMA等。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引入了移动互联网的概念，提供了更高的数据传输速率和更好的移动性，主要技术包括WCDMA、CDMA2000和TD-SCDMA等。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以LTE技术为代表，实现了高速移动数据传输和低时延，满足了移动互联网时代的需求。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作为下一代移动通信技术，5G将提供更高的数据传输速率、更低的时延和更广泛的覆盖范围，关键技术包括大规模MIMO、波束赋形和毫米波通信等。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3G网络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4G网络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蜂窝移动通信网络（2G/3G/4G/5G）发展历程和关键技术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https://d.book118.com/255021101242011114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2024-09-21T21:46:38.666</cp:lastPrinted>
  <dcterms:created xsi:type="dcterms:W3CDTF">2024-09-21T13:46:38Z</dcterms:created>
  <dcterms:modified xsi:type="dcterms:W3CDTF">2024-09-21T13:46:40Z</dcterms:modified>
</cp:coreProperties>
</file>