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AB6E6-003A-4595-95D2-19305A99B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9A41C-89CE-4EE9-8E64-C15844930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5F698-505F-4627-ADD4-9AB3ADBA9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C188ED-5114-442F-8A70-C13DD5C71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751260-31EB-4BF4-8836-9EECB8B47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3FBA64-2CF5-47CB-B52D-86556F909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1A8D96-439D-47FF-A481-225256456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253032-3DC1-4335-85C1-01765A570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38E142-962D-4641-8F08-5A02B61D6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34C9F-71AC-4DB6-A022-44531CC18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635D7-0077-4B3F-9E6A-4EA488EB0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02121210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口腔医学美学\n## 1.口腔医学美学的基本概念与重要性\n### 1.1口腔医学美学的定义及其发展历程\n### 1.2口腔医学美学的重要性及影响因素\n### 1.3口腔医学美学在临床实践中的应用\n## 2.口腔医学美学的理论体系\n### 2.1口腔医学美学的理论体系概述\n### 2.2口腔医学美学的基本原理与方法\n### 2.3口腔医学美学的评价标准与体系\n## 3.口腔医学美学的实践技巧\n### 3.1口腔医学美学实践的基本原则与方法\n### 3.2口腔医学美学实践中的技巧与案例\n### 3.3口腔医学美学实践中的问题与解决策略\n## 4.口腔医学美学的教育与培训\n### 4.1口腔医学美学教育的现状及发展\n### 4.2口腔医学美学教育的课程设置与教学方法\n### 4.3口腔医学美学教育的实践与评估\n## 5.口腔医学美学的发展趋势与展望\n### 5.1口腔医学美学的发展趋势分析\n### 5.2口腔医学美学的未来展望与挑战\n### 5.3口腔医学美学的研究方向与热点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口腔医学美学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口腔医学美学的基本概念与重要性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口腔医学美学的定义</a:t>
                </a:r>
                <a:endParaRPr/>
              </a:p>
            </p:txBody>
          </p:sp>
          <p:sp>
            <p:nvSpPr>
              <p:cNvPr id="17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口腔医学美学是研究口腔医学领域中的美学问题的学科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口腔医学美学强调口腔健康与美观的双重目标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口腔医学美学关注牙齿、牙龈、口腔黏膜等器官的美观与功能</a:t>
                </a:r>
                <a:endParaRPr/>
              </a:p>
            </p:txBody>
          </p:sp>
        </p:grpSp>
        <p:grpSp>
          <p:nvGrpSpPr>
            <p:cNvPr id="17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口腔医学美学的发展历程</a:t>
                </a:r>
                <a:endParaRPr/>
              </a:p>
            </p:txBody>
          </p:sp>
          <p:sp>
            <p:nvSpPr>
              <p:cNvPr id="1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，口腔医学美学开始作为一种学科出现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70年代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，口腔医学美学逐渐受到广泛关注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90年代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，口腔医学美学成为口腔医学领域的一个重要分支</a:t>
                </a:r>
                <a:endParaRPr/>
              </a:p>
            </p:txBody>
          </p:sp>
        </p:grpSp>
        <p:grpSp>
          <p:nvGrpSpPr>
            <p:cNvPr id="17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口腔医学美学的研究领域</a:t>
                </a:r>
                <a:endParaRPr/>
              </a:p>
            </p:txBody>
          </p:sp>
          <p:sp>
            <p:nvSpPr>
              <p:cNvPr id="18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牙齿美学与修复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牙龈美学与口腔保健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口腔黏膜美学与疾病防治</a:t>
                </a:r>
                <a:endParaRPr/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口腔医学美学的定义及其发展历程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口腔医学美学的重要性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口腔医学美学有助于提高患者的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口腔医学美学有助于提高患者的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口腔医学美学有助于提高患者的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社交能力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口腔医学美学的影响因素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种族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口腔健康状况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审美观念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文化背景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口腔医学美学的重要性及影响因素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0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0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口腔医学美学在诊断中的应用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通过美学评估，为患者提供个性化的治疗方案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通过美学诊断，预测治疗后的美观效果</a:t>
                </a:r>
                <a:endParaRPr/>
              </a:p>
            </p:txBody>
          </p:sp>
          <p:sp>
            <p:nvSpPr>
              <p:cNvPr id="20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口腔医学美学在治疗中的应用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牙齿美学修复：如烤瓷牙、全瓷牙等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牙龈美学手术：如牙龈成形术、牙龈移植术等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口腔黏膜美学治疗：如口腔溃疡、口腔白斑等</a:t>
                </a:r>
                <a:endParaRPr/>
              </a:p>
            </p:txBody>
          </p:sp>
          <p:sp>
            <p:nvSpPr>
              <p:cNvPr id="21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口腔医学美学在预防中的应用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口腔健康教育：提高患者的口腔美学意识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口腔保健指导：帮助患者养成良好的口腔卫生习惯</a:t>
                </a:r>
                <a:endParaRPr/>
              </a:p>
            </p:txBody>
          </p:sp>
          <p:sp>
            <p:nvSpPr>
              <p:cNvPr id="21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口腔医学美学在临床实践中的应用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口腔医学美学的理论体系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口腔医学美学的理论体系概述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口腔医学美学的理论体系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口腔医学美学的基本原理与方法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口腔医学美学的评价标准与体系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口腔医学美学的实践技巧与策略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口腔医学美学的研究方法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实验研究：如临床试验、动物实验等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观察研究：如横断面研究、纵向研究等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理论研究：如概念分析、模型构建等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口腔医学美学的基本原理与方法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口腔医学美学的基本原理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口腔医学美学强调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美观与功能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的统一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口腔医学美学关注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个体差异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美学需求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口腔医学美学注重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微创技术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自然美观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口腔医学美学的方法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牙齿美学修复方法：如烤瓷牙、全瓷牙等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牙龈美学手术方法：如牙龈成形术、牙龈移植术等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口腔黏膜美学治疗方法：如口腔溃疡、口腔白斑等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口腔医学美学的评价标准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牙齿美学的评价标准：如颜色、形态、排列等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牙龈美学的评价标准：如颜色、形态、质地等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口腔黏膜美学的评价标准：如颜色、形态、功能等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口腔医学美学的评价体系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口腔医学美学评价体系的构建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口腔医学美学评价体系的验证与应用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口腔医学美学的评价标准与体系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口腔医学美学的实践技巧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口腔医学美学实践的基本原则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美学原则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生物学原则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微创化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追求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功能恢复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美观效果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的统一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口腔医学美学实践的方法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牙齿美学修复实践：如烤瓷牙、全瓷牙等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牙龈美学手术实践：如牙龈成形术、牙龈移植术等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口腔黏膜美学治疗实践：如口腔溃疡、口腔白斑等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口腔医学美学实践的基本原则与方法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https://d.book118.com/255021212100011112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口腔医学美学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2024-09-18T11:11:04.327</cp:lastPrinted>
  <dcterms:created xsi:type="dcterms:W3CDTF">2024-09-18T03:11:04Z</dcterms:created>
  <dcterms:modified xsi:type="dcterms:W3CDTF">2024-09-18T03:11:06Z</dcterms:modified>
</cp:coreProperties>
</file>