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849EF-67DC-4086-833E-7AA63245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84FB7-5A9E-4D3F-97F4-6C4C1817B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65735-2C60-4B62-811D-CF9F8EDC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18F71-D302-4B99-B572-C3DBBDFCE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E0DA3-6E1B-4695-8492-020CBA2E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4A24A-5DB4-4501-84F4-D66E6320D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C7903-24D6-4006-B73D-837C639E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F7883-5402-401A-BBC3-0E1EADAB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EB8DD-7D67-4AED-A9DC-87C54B069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70E96-E6FD-4FFC-9F39-A68837A8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F68FA-F9BB-48D5-AD2B-F84943DB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1221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科室业务培训总结报告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当前医疗技术的快速发展，对科室业务能力提出了更高的要求。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提升科室整体业务水平，提高医疗服务质量，以满足患者需求。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针对科室业务中的薄弱环节，进行有针对性的培训。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增强医护人员的团队协作能力。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培养医护人员的创新意识，推动科室业务发展。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提高科室医护人员的专业技能和知识水平。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48" r="306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94" r="31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培训中涵盖了科室业务所需的基本理论知识，包括但不限于医学理论、疾病诊断标准、治疗方案等。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培训内容与时俱进，及时更新，确保参训人员掌握最新的医学知识和技术。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知识更新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理论课程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培训中注重实践操作技能的培训，包括各种临床操作、诊疗技术等。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通过模拟训练的方式，让参训人员在模拟环境中进行实践操作，提高实际操作能力。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模拟训练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培训中邀请资深医师分享典型案例，参训人员通过分析案例，加深对理论知识的理解和实践操作的应用。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参训人员对案例进行深入讨论，共同探讨最佳治疗方案和操作技巧，提高团队协作和问题解决能力。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本次培训活动的时间安排充分考虑了参与人员的实际情况，确保了培训活动的顺利进行。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培训时间紧凑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培训时间跨度适当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在有限的时间内，培训师通过高效的教学方式，使参与人员充分掌握了相关知识和技能。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本次培训活动的时间跨度合理，使参与人员在较长时间内逐步提升自身能力。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师资力量雄厚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本次培训活动的师资力量强大，拥有丰富的教学经验和专业知识。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师资水平高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参与本次培训活动的师资均具备高级职称或专业资格认证，保证了教学质量。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师资与学员互动良好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培训师与参与人员之间建立了良好的互动关系，提高了学员的参与度和学习效果。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参与人员学习积极性高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参与人员在培训过程中表现出浓厚的学习兴趣和高涨的学习热情。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参与人员互动交流频繁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在培训过程中，参与人员之间的互动交流频繁，有助于分享经验和互相学习。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参与人员广泛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本次培训活动的参与人员来自各个科室和岗位，具有广泛的代表性。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培训参与人员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https://d.book118.com/255021221243011104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2024-09-14T15:28:45.986</cp:lastPrinted>
  <dcterms:created xsi:type="dcterms:W3CDTF">2024-09-14T07:28:46Z</dcterms:created>
  <dcterms:modified xsi:type="dcterms:W3CDTF">2024-09-14T07:28:48Z</dcterms:modified>
</cp:coreProperties>
</file>