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087C59-1793-49C4-B2E9-2C58FD30F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1066E-751D-48AD-A799-7F3E112E1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FFCD63-96F1-4121-A889-40E8F6801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05A8D1-44B8-4EEA-8BC8-42977F7E7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524B61-E9CC-4956-BB41-FBC2777D8F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1F3057-67FB-4CB6-A58B-ED3359148B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3D5440-B8D6-4643-9AC9-BF45305C6B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4FC73D-5C41-4AE3-8F09-663C27EAFD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6A46B8-8FED-48B7-BE40-B37E0ACAC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D29D61-0809-4D8B-B42C-DC825776C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5A033-9268-4EC4-945B-3005960F1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21344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管理体系审核的失败案例分析</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失败案例概述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失败原因分析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改进措施与建议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预防措施与策略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85" r="24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提高管理体系有效性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通过对失败案例的分析，可以发现管理体系中存在的问题和不足，进而采取改进措施，提高管理体系的有效性和效率。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促进组织持续改进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失败案例分析有助于组织识别自身存在的问题并进行改进，推动组织持续改进和发展。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提供经验教训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失败案例分析可以为其他组织提供经验教训，避免类似问题的发生，促进整个行业的健康发展。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通过对失败案例的深入分析，可以揭示问题的本质和根源，为解决问题提供有针对性的思路和方法。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揭示问题本质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失败案例分析可以促使组织对自身的管理体系进行反思和改进，发现潜在的问题和风险，及时采取预防措施。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促进反思和改进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失败案例分析可以为其他组织提供学习和借鉴的机会，了解其他组织在管理体系方面存在的问题和不足，从而避免自身犯类似错误。</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提供学习和借鉴机会</a:t>
            </a:r>
          </a:p>
        </p:txBody>
      </p:sp>
      <p:pic>
        <p:nvPicPr>
          <p:cNvPr id="9" name="Picture 9"/>
          <p:cNvPicPr>
            <a:picLocks noChangeAspect="1"/>
          </p:cNvPicPr>
          <p:nvPr/>
        </p:nvPicPr>
        <p:blipFill>
          <a:blip r:embed="rId2"/>
          <a:srcRect l="14966" r="14966"/>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失败案例的意义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失败案例概述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案例选择与背景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案例选择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某大型制造企业的质量管理体系审核失败案例。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背景介绍</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该企业长期以来一直致力于提高产品质量和客户满意度，但在最近一次的质量管理体系审核中，却意外遭遇了失败。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审核计划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审核组按照标准流程制定了详细的审核计划，包括审核范围、时间表、人员分工等。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审核实施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审核组对企业的质量管理体系文件、记录、现场操作等进行了全面细致的审查。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不符合项发现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在审核过程中，审核组发现了多项不符合质量管理体系要求的问题，包括文件控制不严格、记录不完整、操作不规范等。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审核过程回顾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失败结果及影响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由于存在多项不符合项，且其中部分问题性质较为严重，审核组最终判定该次审核失败。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失败结果</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审核失败对企业产生了较大的负面影响，包括客户信任度下降、市场竞争力减弱、内部士气受挫等。同时，企业还需要投入大量时间和资源对不符合项进行整改，增加了成本和风险。</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影响分析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失败原因分析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管理体系未能形成完整的系统，各要素之间相互脱节，导致审核时难以全面评估。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缺乏系统性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375" r="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制度不完善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48" r="146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执行力不足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缺乏必要的制度、流程或规范，或者现有制度存在漏洞，无法满足审核要求。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即使存在完善的管理体系和制度，由于缺乏有效的执行和监督机制，导致实际运行与预期相差甚远。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管理体系缺陷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审核计划安排不当，可能导致关键过程或区域被遗漏，或者审核时间不足以充分评估。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审核计划不合理</a:t>
            </a:r>
          </a:p>
        </p:txBody>
      </p:sp>
      <p:pic>
        <p:nvPicPr>
          <p:cNvPr id="5" name="Picture 5"/>
          <p:cNvPicPr>
            <a:picLocks noChangeAspect="1"/>
          </p:cNvPicPr>
          <p:nvPr/>
        </p:nvPicPr>
        <p:blipFill>
          <a:blip r:embed="rId2"/>
          <a:srcRect l="28292" r="282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采用的审核方法不适合被审核对象的特点，可能无法准确识别存在的问题。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审核方法不恰当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审核过程中未能详细记录发现的问题和证据，导致后续分析和改进缺乏依据。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审核记录不充分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审核程序问题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被审核人员配合度低</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被审核人员对审核工作存在抵触情绪或缺乏必要的配合，导致审核难以顺利进行。</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培训不足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相关人员缺乏必要的培训和教育，对管理体系和审核要求理解不足，难以有效执行和配合。</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审核人员素质不足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审核人员缺乏必要的专业知识和技能，无法有效识别和评估问题。</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人员因素及培训不足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外部因素影响</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政治、经济、社会等外部因素可能对管理体系建设和审核工作产生不利影响，如政策变化、市场波动等。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文化差异</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在国际化的背景下，不同国家和地区的文化差异可能对管理体系建设和审核工作产生影响，需要充分考虑并适应这些差异。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资源投入不足</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管理体系建设和审核工作需要足够的资源投入，包括人力、物力和财力等，资源不足可能导致工作无法顺利开展。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其他可能原因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https://d.book118.com/255021344142011101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2024-09-09T22:14:03.924</cp:lastPrinted>
  <dcterms:created xsi:type="dcterms:W3CDTF">2024-09-09T14:14:03Z</dcterms:created>
  <dcterms:modified xsi:type="dcterms:W3CDTF">2024-09-09T14:14:06Z</dcterms:modified>
</cp:coreProperties>
</file>