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67793-0561-4122-9EB6-E352F39FD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AC6A8-F5A0-4B0A-A40D-6BC17F5D0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12305-B1DE-47DC-8012-82FDEB7A5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A5512E-3528-4CD7-84F2-951D58823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38E78F-108E-4A03-B43D-0B5ADF1A1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69B06C-A040-490D-9556-0F342AC44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40370F-92CF-41D0-B836-D5986F3CA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25C90-DB43-4676-A1E7-F680F72CD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19167D-74C0-447E-996D-0A1F65B33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0DEDD-48B8-4DE6-B4EC-1FE9701DB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07511-C720-42EC-855B-BF569BE3C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02211130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检查管理办法的绩效评估与绩效奖励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检查管理办法执行情况概述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绩效评估指标体系构建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绩效评估方法及应用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绩效奖励方案设计与实施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检查管理办法改进建议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通过绩效评估与奖励，推动企业不断完善自身管理体系，实现持续健康发展。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提升管理水平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通过对检查管理办法的绩效评估，发现存在的问题和不足，进而改进和优化管理办法，提升整体管理水平。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激励员工积极性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通过绩效奖励，激励员工更加积极地参与检查工作，提高检查质量和效率。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708" r="107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本办法的评估对象为公司内部负责检查工作的相关人员。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评估对象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评估周期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评估内容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奖励措施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绩效评估周期为一年，即每年对上一年的检查工作进行一次全面评估。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评估内容包括检查工作的质量、效率、态度等多个方面，具体指标将根据实际情况进行制定。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根据绩效评估结果，对表现优秀的检查人员给予相应的奖励措施，包括奖金、晋升、培训等。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检查管理办法执行情况概述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执行情况良好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检查管理办法得到了广泛的执行，各部门积极配合，整体执行情况良好。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达到预期目标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通过执行检查管理办法，实现了预期的管理目标，提高了工作效率和质量。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执行情况总体评价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管理部门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积极履行职责，加强对检查工作的组织和协调，确保检查工作有序进行。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检查部门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认真执行检查任务，严格按照检查标准和程序进行检查，确保检查结果客观、公正。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被检查部门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积极配合检查工作，认真整改存在的问题，不断提高自身管理水平。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各部门执行情况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部分部门执行不力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个别部门对检查管理办法的执行不够重视，存在敷衍了事的现象。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检查标准不够明确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部分检查标准过于模糊，导致检查结果存在一定的主观性和随意性。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奖惩机制不够完善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目前的奖惩机制对执行情况的激励和约束作用不够明显，需要进一步完善。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绩效评估指标体系构建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708" r="33708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全面性原则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评估指标应涵盖检查管理办法实施的各个方面，确保评估结果客观、全面。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可操作性原则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评估指标应具有可观测性和可测量性，便于数据的采集和整理。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代表性原则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评估指标应能真实反映检查管理办法实施的效果，体现其关键特征和核心要素。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评估指标选取原则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投入指标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包括人力、物力、财力等方面的投入，反映检查管理办法实施的资源保障情况。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产出指标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包括检查数量、检查质量、问题发现率等方面的产出，反映检查管理办法实施的工作成果。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效果指标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包括问题整改率、客户满意度、社会评价等方面的效果，反映检查管理办法实施的综合效益。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过程指标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包括检查计划制定、检查实施、检查结果反馈等各个环节的执行情况，反映检查管理办法实施的规范性和有效性。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评估指标体系设计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654" r="2365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邀请相关领域的专家对评估指标进行打分，根据专家意见确定各指标的权重。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专家打分法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运用层次分析法对评估指标进行分层分析，通过比较各层指标的重要性确定权重。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层次分析法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利用熵权法计算各评估指标的熵值和权重，根据熵值大小确定各指标的权重。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熵权法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综合运用上述方法，对评估指标进行组合赋权，得到更为科学合理的权重分配结果。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组合赋权法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评估指标权重确定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绩效评估方法及应用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https://d.book118.com/255022111301011044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2024-09-07T07:26:21.591</cp:lastPrinted>
  <dcterms:created xsi:type="dcterms:W3CDTF">2024-09-06T23:26:21Z</dcterms:created>
  <dcterms:modified xsi:type="dcterms:W3CDTF">2024-09-06T23:26:23Z</dcterms:modified>
</cp:coreProperties>
</file>