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C0268-DDC8-4A7C-B5B9-7B2B323C6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E9E6E-8345-489C-8B91-49C32DBE5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FF72B-A847-4523-B58A-927E4A6B5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B5E4A8-4BC3-4C9C-A724-D1018319D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B47CE7-04F4-45A9-A704-A4CED5AC7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352A10-EA1E-45D9-B4F3-196CF38CF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C7C5D7-2BE2-4998-8FA2-8CEB96F48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7B1549-66FB-420B-B26D-397E20EBC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5738CB-0E0A-417D-9A49-CFC53BC75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8FDCA-B369-43A8-9612-97CFA0EB1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06DCD-CF97-4212-95CA-1420EC09A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02220130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ISMP介绍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ISMP概述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ISMP核心内容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ISMP实施流程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ISMP关键成功因素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ISMP挑战与解决方案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ISMP未来发展趋势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ISMP概述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ISMP（国际药品监管计划）是一个旨在通过国际合作和协调，提高药品监管质量和效率的计划。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随着全球化进程的加速和药品市场的不断扩大，药品监管面临越来越多的挑战。各国药品监管机构需要加强合作，共同应对跨国药品安全问题，保障公众用药安全。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初期阶段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ISMP起源于20世纪90年代，当时一些发达国家开始探讨跨国药品监管合作的可能性。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发展壮大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进入21世纪后，ISMP逐渐发展壮大，吸引了越来越多的国家加入，合作范围也不断扩大。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全球化合作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近年来，ISMP已经成为全球药品监管领域最重要的国际合作计划之一，各国之间的合作更加紧密和务实。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19" r="23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ISMP的目标是通过加强国际合作和协调，提高药品监管质量和效率，保障公众用药安全。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愿景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ISMP的愿景是构建一个全球性的药品监管网络，实现各国药品监管信息的共享和交流，共同应对跨国药品安全问题。同时，推动药品监管技术的创新和发展，提高药品监管的科学性和有效性。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ISMP核心内容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485" r="2248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信息安全培训与教育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加强员工的信息安全意识，提高信息安全技能，确保信息安全策略的有效执行。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信息安全方针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明确组织信息安全的目标、原则和要求，为信息安全工作提供指导。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信息安全组织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建立专门的信息安全组织，负责信息安全策略的制定、实施和监督。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信息安全策略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识别组织面临的信息安全风险，包括技术风险、管理风险、人员风险等。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对识别出的风险进行评估，确定风险的等级和影响程度。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风险处置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根据风险评估结果，制定相应的风险处置措施，如风险规避、风险降低、风险转移等。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建立严格的访问控制机制，确保只有授权人员能够访问敏感信息和系统。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加密与签名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安全审计与监控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9058" b="90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采用加密技术对敏感信息进行保护，使用数字签名确保信息的完整性和真实性。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建立安全审计和监控机制，对系统和网络进行实时监控和审计，及时发现和处理安全问题。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安全控制措施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确保组织的信息安全管理符合相关法律法规和标准的要求，如《个人信息保护法》、《网络安全法》等。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明确组织在信息安全方面的法律责任和义务，如数据保护、隐私保护等。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法律责任与义务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定期对组织的信息安全管理进行合规性审计和评估，确保合规性的持续有效。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合规性审计与评估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合规性与法律要求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ISMP实施流程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确定信息安全目标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明确组织的信息安全目标和战略，为制定安全策略提供指导。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分析安全需求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对组织的信息系统和业务流程进行深入分析，识别关键资产和潜在威胁，确定安全需求。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根据安全目标和需求，制定详细的安全策略，包括访问控制、加密、防病毒等方面的措施。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通过漏洞扫描、渗透测试等手段，识别信息系统中存在的潜在风险。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评估风险等级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对识别出的风险进行评估，确定其发生的可能性和对组织的影响程度，进而划分风险等级。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制定风险应对措施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针对不同等级的风险，制定相应的应对措施，如修复漏洞、加强安全防护等。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识别与评估风险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实施安全控制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将设计好的安全控制措施落实到具体的设备、系统或应用中，确保其有效性。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测试与验证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对实施的安全控制进行测试和验证，确保其符合预期的安全目标和需求。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设计安全控制措施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根据安全策略和风险评估结果，设计相应的安全控制措施，如防火墙规则、入侵检测规则等。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设计并实施安全控制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通过安全监控工具和系统，实时监控信息系统的安全状态和异常行为。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定期审查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定期对信息系统的安全策略和控制措施进行审查，确保其适应业务发展和安全需求的变化。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改进与优化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根据监控和审查结果，对现有的安全策略和控制措施进行改进和优化，提高信息安全的保障能力。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监控与审查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https://d.book118.com/255022201301011101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2024-09-10T09:14:20.332</cp:lastPrinted>
  <dcterms:created xsi:type="dcterms:W3CDTF">2024-09-10T01:14:20Z</dcterms:created>
  <dcterms:modified xsi:type="dcterms:W3CDTF">2024-09-10T01:14:22Z</dcterms:modified>
</cp:coreProperties>
</file>