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A2CA6-EECC-426D-BC4B-0C6BE928E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D0ADC-0418-4AD5-988E-3D634584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FF4DE-1BDF-49A6-9CE2-BA3E214C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886B9-2285-4083-866F-58723EBCE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795BC-7AA2-4D06-9AD5-59B82B6C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1586E9-C1DD-43FE-8F29-FACD9C00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ECB7D-4B98-4798-A630-DDA8DA36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9FE67-6A79-4346-A862-F0D989DE8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1DDFE-6BF6-4E41-B9DE-F8147D5C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A9A67-3A0F-4CA3-A18F-1D7D011BE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5D304-1E8D-4DB7-A07C-B06B4BCB5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23120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信息化教学设计语文古典诗歌教学设计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古典诗歌教学分析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信息化教学在古典诗歌中的应用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92" b="1949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随着信息化技术的发展，语文古典诗歌教学也需要与时俱进，通过信息化手段提高教学效果和学生的学习体验。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语文古典诗歌是中国传统文化的重要组成部分，具有深厚的历史文化底蕴和艺术价值。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掌握语文古典诗歌的基本概念、特点、分类等基础知识。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培养学生阅读、鉴赏、创作古典诗歌的能力，提高学生的审美素养和文学修养。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培养学生对中华优秀传统文化的热爱和传承意识，增强文化自信和民族自豪感。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核心素养目标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培养学生的语言建构与运用、思维发展与提升、审美鉴赏与创造、文化传承与理解等核心素养。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以学习者为中心，注重情境创设，强调信息技术与教学深度融合，注重评价与反馈。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信息化教学设计是指利用信息技术手段，通过对教学资源和教学过程进行优化，以实现教学效果最优化的系统方法。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通过信息技术手段，可以丰富教学内容和形式，提高学生的学习兴趣和参与度，从而提高教学质量。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培养信息化素养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信息化教学设计注重培养学生的信息素养、创新能力和自主学习能力，这些能力是未来社会必备的素养。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促进教育改革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信息化教学设计是教育信息化的重要组成部分，有利于推动教育的改革和发展，实现教育现代化。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信息化教学设计的发展可以追溯到20世纪90年代，随着信息技术的发展和普及，越来越多的教育工作者开始探索如何将信息技术与教学相结合，以提高教学效果。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随着云计算、大数据、人工智能等新技术的不断发展，信息化教学设计也在不断演进和完善，未来的发展方向将是更加智能化、个性化和多元化。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古典诗歌教学分析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7" b="43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语言精练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古典诗歌以简练的语言表达深邃的思想和情感，每个字都有独特的含义和韵味。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意境深远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古典诗歌常常通过描绘自然景物或场景，营造出深远、含蓄的意境，引人深思。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形式规范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古典诗歌在形式上有着严格的要求，包括平仄、韵律等方面，使得其语言更具节奏感和音乐性。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古典诗歌的特点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引导学生理解诗歌所表达的主题、情感和思想，提高文学鉴赏能力。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理解诗歌内容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掌握表现手法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培养审美情趣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让学生掌握古典诗歌中常用的表现手法，如比喻、象征、拟人等，提高语言表达能力。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通过学习古典诗歌，培养学生的审美情趣，提高对美的感知和欣赏能力。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古典诗歌的教学目标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https://d.book118.com/255022312002011044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2024-09-06T03:14:46.014</cp:lastPrinted>
  <dcterms:created xsi:type="dcterms:W3CDTF">2024-09-05T19:14:46Z</dcterms:created>
  <dcterms:modified xsi:type="dcterms:W3CDTF">2024-09-05T19:14:47Z</dcterms:modified>
</cp:coreProperties>
</file>