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1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07BAA-5187-4101-8D51-8C7A5564F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767DB-64E8-4A4B-A5BA-5BC9C71CE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35E19-A82C-4A34-8196-D8E51AC35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09428-7362-4AC4-B423-878D18797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368EF-2B57-421B-A361-3A992C028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B627F-B369-49F1-953D-27F86DB6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21F13-5034-4DB5-9261-03CE00D1A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5CE69-FAF1-4376-A504-1BC555E97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89987-DF97-444E-8C87-1FB7E8CE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3A780-EB81-4BA3-B916-A88ED613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AAB62-BCAD-4C0B-BE0E-79E2DC5F5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24022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金融市场的构成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金融市场的概述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货币市场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资本市场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衍生品市场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外汇市场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金融市场的概述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金融市场的定义</a:t>
            </a:r>
            <a:endParaRPr lang="zh-CN" altLang="en-US"/>
          </a:p>
        </p:txBody>
      </p:sp>
      <p:sp>
        <p:nvSpPr>
          <p:cNvPr id="10490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金融市场是进行金融资产交易的场所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金融市场是资金融通的重要渠道，也是金融风险的聚集地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金融市场是金融体系的重要组成部分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包括股票市场、债券市场、外汇市场、期货市场等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金融市场的功能</a:t>
            </a:r>
            <a:endParaRPr lang="zh-CN" altLang="en-US"/>
          </a:p>
        </p:txBody>
      </p:sp>
      <p:sp>
        <p:nvSpPr>
          <p:cNvPr id="104913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资金融通：为资金需求方提供融资渠道，为资金供给方提供投资机会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价格发现：通过市场交易形成价格，反映市场供求关系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风险管理：为投资者提供风险分散和转移的机制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资源配置：通过市场机制实现资源的优化配置，提高经济效率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金融市场的参与者</a:t>
            </a:r>
            <a:endParaRPr lang="zh-CN" altLang="en-US"/>
          </a:p>
        </p:txBody>
      </p:sp>
      <p:sp>
        <p:nvSpPr>
          <p:cNvPr id="10492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政府：通过货币政策和财政政策影响金融市场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中介机构：如银行、证券公司、保险公司等，为金融市场提供各种服务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投资者：包括个人投资者和机构投资者，通过购买金融产品获取收益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企业：通过发行股票、债券等方式筹集资金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金融市场的分类</a:t>
            </a:r>
            <a:endParaRPr lang="zh-CN" altLang="en-US"/>
          </a:p>
        </p:txBody>
      </p:sp>
      <p:sp>
        <p:nvSpPr>
          <p:cNvPr id="10492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按照交易对象分类：货币市场、资本市场、外汇市场、衍生品市场等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按照交易场所分类：场内市场、场外市场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按照交易方式分类：现货市场、期货市场、期权市场等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按照交易主体分类：银行间市场、证券市场、保险市场等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5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货币市场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货币市场的定义</a:t>
            </a:r>
            <a:endParaRPr lang="zh-CN" altLang="en-US"/>
          </a:p>
        </p:txBody>
      </p:sp>
      <p:sp>
        <p:nvSpPr>
          <p:cNvPr id="10494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货币市场是金融市场的一个重要组成部分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货币市场主要交易短期金融工具，如国库券、商业票据、银行承兑汇票等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货币市场的交易期限通常在一年以内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货币市场的主要功能是提供短期资金融通，满足金融机构和企业的短期资金需求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货币市场的参与者</a:t>
            </a:r>
            <a:endParaRPr lang="zh-CN" altLang="en-US"/>
          </a:p>
        </p:txBody>
      </p:sp>
      <p:sp>
        <p:nvSpPr>
          <p:cNvPr id="104947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商业银行：提供短期贷款和资金管理服务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企业：通过货币市场筹集短期资金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政府：通过货币市场进行财政政策操作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投资银行：参与货币市场的交易和投资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个人投资者：参与货币市场的投资和交易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货币市场的工具</a:t>
            </a:r>
            <a:endParaRPr lang="zh-CN" altLang="en-US"/>
          </a:p>
        </p:txBody>
      </p:sp>
      <p:sp>
        <p:nvSpPr>
          <p:cNvPr id="104956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商业票据：企业发行的短期债务工具，期限通常在9个月以内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短期国债：政府发行的短期债务工具，期限通常在1年以内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银行承兑汇票：银行承诺兑付的汇票，期限通常在6个月以内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回购协议：金融机构之间以证券为抵押的短期资金借贷协议，期限通常在1天到1个月之间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货币市场的作用</a:t>
            </a:r>
            <a:endParaRPr lang="zh-CN" altLang="en-US"/>
          </a:p>
        </p:txBody>
      </p:sp>
      <p:sp>
        <p:nvSpPr>
          <p:cNvPr id="10496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调节利率：通过货币市场的利率变化，影响整个金融市场的利率水平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提供短期资金：为金融机构和企业提供短期资金来源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管理流动性：通过货币市场的交易，调节金融市场的流动性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风险管理：为金融机构和企业提供风险管理工具，如利率风险管理、汇率风险管理等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资本市场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资本市场的定义</a:t>
            </a:r>
            <a:endParaRPr lang="zh-CN" altLang="en-US"/>
          </a:p>
        </p:txBody>
      </p:sp>
      <p:sp>
        <p:nvSpPr>
          <p:cNvPr id="10497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资本市场是金融市场的重要组成部分，主要包括股票市场、债券市场和衍生品市场等。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资本市场的主要功能是提供资金融通和资源配置，为投资者提供投资机会，为企业提供融资渠道。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资本市场的特点是风险高、收益高，投资者需要具备一定的风险承受能力和投资知识。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资本市场的发展对一国的经济发展具有重要意义，可以促进经济增长、优化资源配置、提高企业竞争力等。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资本市场的参与者</a:t>
            </a:r>
            <a:endParaRPr lang="zh-CN" altLang="en-US"/>
          </a:p>
        </p:txBody>
      </p:sp>
      <p:sp>
        <p:nvSpPr>
          <p:cNvPr id="10498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中介机构：证券公司、会计师事务所、律师事务所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投资者：个人投资者、机构投资者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发行人：企业、政府、金融机构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监管机构：证监会、交易所、行业协会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资本市场的工具</a:t>
            </a:r>
            <a:endParaRPr lang="zh-CN" altLang="en-US"/>
          </a:p>
        </p:txBody>
      </p:sp>
      <p:sp>
        <p:nvSpPr>
          <p:cNvPr id="10498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股票：代表公司所有权的证券，可以买卖和转让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债券：代表公司债务的证券，可以买卖和转让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基金：集合投资者的资金，由专业经理人管理，投资于股票、债券等金融工具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衍生品：基于股票、债券等金融工具的价格变化而设计的金融工具，如期货、期权等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https://d.book118.com/255024022032011034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金融市场的构成</vt:lpstr>
      <vt:lpstr>目录</vt:lpstr>
      <vt:lpstr>单击此处添加章节标题</vt:lpstr>
      <vt:lpstr>金融市场的概述</vt:lpstr>
      <vt:lpstr>金融市场的定义</vt:lpstr>
      <vt:lpstr>金融市场的功能</vt:lpstr>
      <vt:lpstr>金融市场的参与者</vt:lpstr>
      <vt:lpstr>金融市场的分类</vt:lpstr>
      <vt:lpstr>货币市场</vt:lpstr>
      <vt:lpstr>货币市场的定义</vt:lpstr>
      <vt:lpstr>货币市场的参与者</vt:lpstr>
      <vt:lpstr>货币市场的工具</vt:lpstr>
      <vt:lpstr>货币市场的作用</vt:lpstr>
      <vt:lpstr>资本市场</vt:lpstr>
      <vt:lpstr>资本市场的定义</vt:lpstr>
      <vt:lpstr>资本市场的参与者</vt:lpstr>
      <vt:lpstr>资本市场的工具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2024-08-29T13:27:17.239</cp:lastPrinted>
  <dcterms:created xsi:type="dcterms:W3CDTF">2024-08-29T05:27:17Z</dcterms:created>
  <dcterms:modified xsi:type="dcterms:W3CDTF">2024-08-29T05:27:19Z</dcterms:modified>
</cp:coreProperties>
</file>