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6B36D2-4C6A-437B-8729-BFD599CB7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3858EE-D864-4F75-8D11-6DD73AB82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AAC4AF-A513-4725-A96D-189CD1B0A4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B91B0E-8B23-4323-9F41-D9729416A3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039DC9-C1B8-42C0-8441-1AF61E276F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D019A8-0A56-48A7-8B3A-2F36DA2F78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88880D-B264-4BF8-9B80-82B75FF2EC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D5A2D6-5934-4CB3-BFEC-9A190EA2CB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E2B38B-DE87-47AA-ADD1-23ED7B7BB1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6E1AB2-5D1B-48A0-9DDA-26D4BB30D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4BA320-EDF2-4401-89A8-B953C71D58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03032302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solidFill>
                <a:latin typeface="Microsoft Yahei"/>
                <a:ea typeface="Microsoft Yahei"/>
                <a:cs typeface="Microsoft Yahei"/>
              </a:rPr>
              <a:t>汇报人：</a:t>
            </a: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solidFill>
                <a:latin typeface="Microsoft Yahei"/>
                <a:ea typeface="Microsoft Yahei"/>
                <a:cs typeface="Microsoft Yahei"/>
              </a:rPr>
              <a:t>日期: </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solidFill>
                <a:latin typeface="Microsoft Yahei"/>
                <a:ea typeface="Microsoft Yahei"/>
                <a:cs typeface="Microsoft Yahei"/>
              </a:rPr>
              <a:t>比例图形的放大和缩形件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比例图形的基本概念</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比例图形的放大</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比例图形的缩形</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比例图形放大和缩形的实践应用</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比例图形放大和缩形的挑战与未来发展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比例图形的基本概念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比例图形是指由一组有序数对组成的点集，通过各点之间的距离和相对位置关系来表示数据的变化趋势和相对大小。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比例图形能够直观地展示数据的变化趋势和相对大小，具有简洁明了、易于理解的特点。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121002" y="3748675"/>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rot="16200000">
            <a:off x="3159972" y="3731423"/>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rot="16200000">
            <a:off x="6883508" y="3751691"/>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3229398" y="347138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rot="10800000" flipH="1">
            <a:off x="5171197" y="405439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6940564" y="3495943"/>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1776120" y="185031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1939991" y="2224546"/>
            <a:ext cx="2733221" cy="984874"/>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将两个变量之间的关系用点的位置表示，常用于展示两个变量之间的相关性。</a:t>
            </a:r>
            <a:endParaRPr lang="en-US" sz="1100"/>
          </a:p>
        </p:txBody>
      </p:sp>
      <p:sp>
        <p:nvSpPr>
          <p:cNvPr id="10" name="AutoShape 10"/>
          <p:cNvSpPr/>
          <p:nvPr/>
        </p:nvSpPr>
        <p:spPr>
          <a:xfrm>
            <a:off x="1776120" y="1858786"/>
            <a:ext cx="3060963" cy="3371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pPr algn="ctr">
              <a:lnSpc>
                <a:spcPct val="100000"/>
              </a:lnSpc>
              <a:spcBef>
                <a:spcPts val="375"/>
              </a:spcBef>
              <a:defRPr/>
            </a:pPr>
            <a:r>
              <a:rPr lang="en-US" sz="1575" b="1">
                <a:solidFill>
                  <a:srgbClr val="FFFFFF"/>
                </a:solidFill>
                <a:latin typeface="Microsoft Yahei"/>
                <a:ea typeface="Microsoft Yahei"/>
                <a:cs typeface="Microsoft Yahei"/>
              </a:rPr>
              <a:t>散点图</a:t>
            </a:r>
            <a:endParaRPr lang="en-US" sz="1100"/>
          </a:p>
        </p:txBody>
      </p:sp>
      <p:sp>
        <p:nvSpPr>
          <p:cNvPr id="11" name="AutoShape 11"/>
          <p:cNvSpPr/>
          <p:nvPr/>
        </p:nvSpPr>
        <p:spPr>
          <a:xfrm rot="16200000">
            <a:off x="8874284" y="3756025"/>
            <a:ext cx="246696" cy="256571"/>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rot="10800000">
            <a:off x="8876855" y="407487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4462080" y="1509228"/>
            <a:ext cx="638737"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5476375" y="1849873"/>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640019" y="2224546"/>
            <a:ext cx="2733675" cy="92964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将不同类别的数据用柱子的高度表示，常用于比较不同类别之间的数据。</a:t>
            </a:r>
            <a:endParaRPr lang="en-US" sz="1100"/>
          </a:p>
        </p:txBody>
      </p:sp>
      <p:sp>
        <p:nvSpPr>
          <p:cNvPr id="16" name="AutoShape 16"/>
          <p:cNvSpPr/>
          <p:nvPr/>
        </p:nvSpPr>
        <p:spPr>
          <a:xfrm>
            <a:off x="5476375" y="1858344"/>
            <a:ext cx="3060963" cy="3371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pPr algn="ctr">
              <a:defRPr/>
            </a:pPr>
            <a:r>
              <a:rPr lang="en-US" sz="1575" b="1">
                <a:solidFill>
                  <a:srgbClr val="FFFFFF"/>
                </a:solidFill>
                <a:latin typeface="Microsoft Yahei"/>
                <a:ea typeface="Microsoft Yahei"/>
                <a:cs typeface="Microsoft Yahei"/>
              </a:rPr>
              <a:t>柱状图</a:t>
            </a:r>
            <a:endParaRPr lang="en-US" sz="1100"/>
          </a:p>
        </p:txBody>
      </p:sp>
      <p:sp>
        <p:nvSpPr>
          <p:cNvPr id="17" name="AutoShape 17"/>
          <p:cNvSpPr/>
          <p:nvPr/>
        </p:nvSpPr>
        <p:spPr>
          <a:xfrm>
            <a:off x="8162335" y="1508787"/>
            <a:ext cx="654344"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3730156" y="4603200"/>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3893800" y="4965685"/>
            <a:ext cx="2733675" cy="98892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将数据点用线段连接起来，形成折线，常用于展示时间序列数据的趋势变化。</a:t>
            </a:r>
            <a:endParaRPr lang="en-US" sz="1100"/>
          </a:p>
        </p:txBody>
      </p:sp>
      <p:sp>
        <p:nvSpPr>
          <p:cNvPr id="20" name="AutoShape 20"/>
          <p:cNvSpPr/>
          <p:nvPr/>
        </p:nvSpPr>
        <p:spPr>
          <a:xfrm>
            <a:off x="3730156" y="4611670"/>
            <a:ext cx="3060963" cy="3371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pPr algn="ctr">
              <a:defRPr/>
            </a:pPr>
            <a:r>
              <a:rPr lang="en-US" sz="1575" b="1">
                <a:solidFill>
                  <a:srgbClr val="FFFFFF"/>
                </a:solidFill>
                <a:latin typeface="Microsoft Yahei"/>
                <a:ea typeface="Microsoft Yahei"/>
                <a:cs typeface="Microsoft Yahei"/>
              </a:rPr>
              <a:t>折线图</a:t>
            </a:r>
            <a:endParaRPr lang="en-US" sz="1100"/>
          </a:p>
        </p:txBody>
      </p:sp>
      <p:sp>
        <p:nvSpPr>
          <p:cNvPr id="21" name="AutoShape 21"/>
          <p:cNvSpPr/>
          <p:nvPr/>
        </p:nvSpPr>
        <p:spPr>
          <a:xfrm>
            <a:off x="6416118" y="4262112"/>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485508" y="460245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649152" y="4965685"/>
            <a:ext cx="2733675" cy="98892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将一个整体用扇形分割，每个扇形的大小表示数据所占的比例，常用于展示数据的比例关系。</a:t>
            </a:r>
            <a:endParaRPr lang="en-US" sz="1100"/>
          </a:p>
        </p:txBody>
      </p:sp>
      <p:sp>
        <p:nvSpPr>
          <p:cNvPr id="24" name="AutoShape 24"/>
          <p:cNvSpPr/>
          <p:nvPr/>
        </p:nvSpPr>
        <p:spPr>
          <a:xfrm>
            <a:off x="7485508" y="4610926"/>
            <a:ext cx="3060963" cy="3371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pPr algn="ctr">
              <a:defRPr/>
            </a:pPr>
            <a:r>
              <a:rPr lang="en-US" sz="1575" b="1">
                <a:solidFill>
                  <a:srgbClr val="FFFFFF"/>
                </a:solidFill>
                <a:latin typeface="Microsoft Yahei"/>
                <a:ea typeface="Microsoft Yahei"/>
                <a:cs typeface="Microsoft Yahei"/>
              </a:rPr>
              <a:t>饼图</a:t>
            </a:r>
            <a:endParaRPr lang="en-US" sz="1100"/>
          </a:p>
        </p:txBody>
      </p:sp>
      <p:sp>
        <p:nvSpPr>
          <p:cNvPr id="25" name="AutoShape 25"/>
          <p:cNvSpPr/>
          <p:nvPr/>
        </p:nvSpPr>
        <p:spPr>
          <a:xfrm>
            <a:off x="10171470" y="4261369"/>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26" name="Connector 26"/>
          <p:cNvCxnSpPr/>
          <p:nvPr/>
        </p:nvCxnSpPr>
        <p:spPr>
          <a:xfrm>
            <a:off x="836547" y="3827070"/>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836547" y="3893745"/>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a:off x="9127179" y="3859707"/>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9" name="Connector 29"/>
          <p:cNvCxnSpPr/>
          <p:nvPr/>
        </p:nvCxnSpPr>
        <p:spPr>
          <a:xfrm>
            <a:off x="9127179" y="3926382"/>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3411605" y="38388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1" name="Connector 31"/>
          <p:cNvCxnSpPr/>
          <p:nvPr/>
        </p:nvCxnSpPr>
        <p:spPr>
          <a:xfrm>
            <a:off x="3411605" y="39150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2" name="Connector 32"/>
          <p:cNvCxnSpPr/>
          <p:nvPr/>
        </p:nvCxnSpPr>
        <p:spPr>
          <a:xfrm>
            <a:off x="5372634" y="3837831"/>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3" name="Connector 33"/>
          <p:cNvCxnSpPr/>
          <p:nvPr/>
        </p:nvCxnSpPr>
        <p:spPr>
          <a:xfrm>
            <a:off x="5363109" y="3915060"/>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4" name="Connector 34"/>
          <p:cNvCxnSpPr/>
          <p:nvPr/>
        </p:nvCxnSpPr>
        <p:spPr>
          <a:xfrm>
            <a:off x="7136996" y="3857910"/>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5" name="Connector 35"/>
          <p:cNvCxnSpPr/>
          <p:nvPr/>
        </p:nvCxnSpPr>
        <p:spPr>
          <a:xfrm>
            <a:off x="7125616" y="3924585"/>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36" name="TextBox 36"/>
          <p:cNvSpPr txBox="1"/>
          <p:nvPr/>
        </p:nvSpPr>
        <p:spPr>
          <a:xfrm>
            <a:off x="4490655"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solidFill>
                <a:latin typeface="Microsoft Yahei"/>
                <a:ea typeface="Microsoft Yahei"/>
                <a:cs typeface="Microsoft Yahei"/>
              </a:rPr>
              <a:t>01</a:t>
            </a:r>
          </a:p>
        </p:txBody>
      </p:sp>
      <p:sp>
        <p:nvSpPr>
          <p:cNvPr id="37" name="TextBox 37"/>
          <p:cNvSpPr txBox="1"/>
          <p:nvPr/>
        </p:nvSpPr>
        <p:spPr>
          <a:xfrm>
            <a:off x="8191578"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solidFill>
                <a:latin typeface="Microsoft Yahei"/>
                <a:ea typeface="Microsoft Yahei"/>
                <a:cs typeface="Microsoft Yahei"/>
              </a:rPr>
              <a:t>03</a:t>
            </a:r>
          </a:p>
        </p:txBody>
      </p:sp>
      <p:sp>
        <p:nvSpPr>
          <p:cNvPr id="38" name="TextBox 38"/>
          <p:cNvSpPr txBox="1"/>
          <p:nvPr/>
        </p:nvSpPr>
        <p:spPr>
          <a:xfrm>
            <a:off x="6449074" y="432888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solidFill>
                <a:latin typeface="Microsoft Yahei"/>
                <a:ea typeface="Microsoft Yahei"/>
                <a:cs typeface="Microsoft Yahei"/>
              </a:rPr>
              <a:t>02</a:t>
            </a:r>
          </a:p>
        </p:txBody>
      </p:sp>
      <p:sp>
        <p:nvSpPr>
          <p:cNvPr id="39" name="TextBox 39"/>
          <p:cNvSpPr txBox="1"/>
          <p:nvPr/>
        </p:nvSpPr>
        <p:spPr>
          <a:xfrm>
            <a:off x="10210420" y="431143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solidFill>
                <a:latin typeface="Microsoft Yahei"/>
                <a:ea typeface="Microsoft Yahei"/>
                <a:cs typeface="Microsoft Yahei"/>
              </a:rPr>
              <a:t>04</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比例图形的分类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通过比例图形将复杂的数据转化为直观的图形，帮助人们更好地理解数据。</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solidFill>
                <a:latin typeface="Microsoft Yahei"/>
                <a:ea typeface="Microsoft Yahei"/>
                <a:cs typeface="Microsoft Yahei"/>
              </a:rPr>
              <a:t>数据可视化</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在统计分析中，比例图形常被用于展示数据的分布、集中趋势、离散程度等特征。</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solidFill>
                <a:latin typeface="Microsoft Yahei"/>
                <a:ea typeface="Microsoft Yahei"/>
                <a:cs typeface="Microsoft Yahei"/>
              </a:rPr>
              <a:t>统计分析</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在信息展示中，比例图形常被用于展示不同类别的数据、比较不同时间点的数据、展示数据的比例关系等。</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信息展示</a:t>
            </a:r>
          </a:p>
        </p:txBody>
      </p:sp>
      <p:sp>
        <p:nvSpPr>
          <p:cNvPr id="8" name="AutoShape 8"/>
          <p:cNvSpPr/>
          <p:nvPr/>
        </p:nvSpPr>
        <p:spPr>
          <a:xfrm>
            <a:off x="7141821" y="1572575"/>
            <a:ext cx="1540002" cy="15739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比例图形的应用场景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比例图形的放大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放大倍数</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放大图像的尺寸，通常以像素为单位进行测量。</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像素倍数</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放大图像时，每个像素的大小也会相应地增加，通常以原始像素的倍数来表示。</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关系</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放大图像时，像素倍数和放大倍数之间存在直接关系。一般来说，像素倍数等于放大倍数。例如，将图像放大2倍时，每个像素的大小也会增加2倍。</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放大倍数与像素倍数的关系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基于插值的方法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通过在原始图像中插入新的像素点来放大图像。常见的插值方法有最近邻插值、双线性插值和双三次插值。</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基于深度学习的方法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利用卷积神经网络（CNN）等深度学习模型对图像进行放大。这些方法通常能够获得更好的放大效果，但计算复杂度较高。</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超分辨率技术</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通过将低分辨率图像转换为高分辨率图像来放大图像。超分辨率技术主要分为频域方法和时域方法。</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图像放大的方法与技术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图像放大的优缺点</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优点</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提高图像分辨率：放大图像可以增加像素数量，从而提高图像分辨率。</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细节展示：放大图像可以更好地展示细节和纹理信息。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增强视觉效果：通过放大图像，可以增强视觉效果，使图像更加引人注目。</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图像放大的优缺点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2642414" y="1798767"/>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5590556" y="2936787"/>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失真：过度放大图像会导致图像失真，如拉伸、扭曲等。</a:t>
            </a:r>
            <a:endParaRPr lang="en-US" sz="1100"/>
          </a:p>
        </p:txBody>
      </p:sp>
      <p:sp>
        <p:nvSpPr>
          <p:cNvPr id="11" name="AutoShape 11"/>
          <p:cNvSpPr/>
          <p:nvPr/>
        </p:nvSpPr>
        <p:spPr>
          <a:xfrm>
            <a:off x="5590556" y="4059741"/>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计算量大：放大图像需要大量的计算资源，特别是使用基于深度学习的方法时。</a:t>
            </a:r>
            <a:endParaRPr lang="en-US" sz="1100"/>
          </a:p>
        </p:txBody>
      </p:sp>
      <p:sp>
        <p:nvSpPr>
          <p:cNvPr id="12" name="AutoShape 12"/>
          <p:cNvSpPr/>
          <p:nvPr/>
        </p:nvSpPr>
        <p:spPr>
          <a:xfrm>
            <a:off x="5590556" y="5182247"/>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耗时：放大图像需要一定的时间，特别是对于大图像和高分辨率图像。</a:t>
            </a:r>
            <a:endParaRPr lang="en-US" sz="1100"/>
          </a:p>
        </p:txBody>
      </p:sp>
      <p:sp>
        <p:nvSpPr>
          <p:cNvPr id="13" name="AutoShape 13"/>
          <p:cNvSpPr/>
          <p:nvPr/>
        </p:nvSpPr>
        <p:spPr>
          <a:xfrm>
            <a:off x="5590556" y="1803301"/>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缺点</a:t>
            </a:r>
            <a:endParaRPr lang="en-US" sz="1100"/>
          </a:p>
        </p:txBody>
      </p:sp>
      <p:sp>
        <p:nvSpPr>
          <p:cNvPr id="14" name="AutoShape 14"/>
          <p:cNvSpPr/>
          <p:nvPr/>
        </p:nvSpPr>
        <p:spPr>
          <a:xfrm>
            <a:off x="2642414" y="2923559"/>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图像放大的优缺点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https://d.book118.com/255030323020011110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2024-09-15T05:00:53.252</cp:lastPrinted>
  <dcterms:created xsi:type="dcterms:W3CDTF">2024-09-14T21:00:53Z</dcterms:created>
  <dcterms:modified xsi:type="dcterms:W3CDTF">2024-09-14T21:00:55Z</dcterms:modified>
</cp:coreProperties>
</file>